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1" r:id="rId5"/>
    <p:sldId id="265" r:id="rId6"/>
    <p:sldId id="266" r:id="rId7"/>
    <p:sldId id="260" r:id="rId8"/>
    <p:sldId id="262" r:id="rId9"/>
    <p:sldId id="264" r:id="rId10"/>
    <p:sldId id="263" r:id="rId11"/>
    <p:sldId id="267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DEFD"/>
    <a:srgbClr val="C4EAFF"/>
    <a:srgbClr val="B6EBFD"/>
    <a:srgbClr val="B7ECFE"/>
    <a:srgbClr val="BAE7FE"/>
    <a:srgbClr val="A7DFFE"/>
    <a:srgbClr val="C8EBFF"/>
    <a:srgbClr val="CEEFFE"/>
    <a:srgbClr val="ACDDFE"/>
    <a:srgbClr val="A6D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873174-DE58-4947-9576-41A0FBDD2F26}" v="335" dt="2023-12-20T13:49:55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ponar Rostislav" userId="a30bb688-ab7f-46d4-8e0c-fbe3f7e6e131" providerId="ADAL" clId="{E3873174-DE58-4947-9576-41A0FBDD2F26}"/>
    <pc:docChg chg="undo custSel addSld delSld modSld sldOrd">
      <pc:chgData name="Sponar Rostislav" userId="a30bb688-ab7f-46d4-8e0c-fbe3f7e6e131" providerId="ADAL" clId="{E3873174-DE58-4947-9576-41A0FBDD2F26}" dt="2023-12-20T13:49:55.157" v="829"/>
      <pc:docMkLst>
        <pc:docMk/>
      </pc:docMkLst>
      <pc:sldChg chg="addSp modSp mod modAnim">
        <pc:chgData name="Sponar Rostislav" userId="a30bb688-ab7f-46d4-8e0c-fbe3f7e6e131" providerId="ADAL" clId="{E3873174-DE58-4947-9576-41A0FBDD2F26}" dt="2023-12-20T13:49:55.157" v="829"/>
        <pc:sldMkLst>
          <pc:docMk/>
          <pc:sldMk cId="3934282349" sldId="256"/>
        </pc:sldMkLst>
        <pc:graphicFrameChg chg="add mod">
          <ac:chgData name="Sponar Rostislav" userId="a30bb688-ab7f-46d4-8e0c-fbe3f7e6e131" providerId="ADAL" clId="{E3873174-DE58-4947-9576-41A0FBDD2F26}" dt="2023-12-19T21:33:31.845" v="582" actId="207"/>
          <ac:graphicFrameMkLst>
            <pc:docMk/>
            <pc:sldMk cId="3934282349" sldId="256"/>
            <ac:graphicFrameMk id="3" creationId="{E976599C-E964-920F-CD0A-CC6EBEC4F9B0}"/>
          </ac:graphicFrameMkLst>
        </pc:graphicFrameChg>
        <pc:picChg chg="add mod">
          <ac:chgData name="Sponar Rostislav" userId="a30bb688-ab7f-46d4-8e0c-fbe3f7e6e131" providerId="ADAL" clId="{E3873174-DE58-4947-9576-41A0FBDD2F26}" dt="2023-12-20T13:49:19.536" v="827"/>
          <ac:picMkLst>
            <pc:docMk/>
            <pc:sldMk cId="3934282349" sldId="256"/>
            <ac:picMk id="5" creationId="{B8085428-333E-2EDB-E64C-9402BCB18DA4}"/>
          </ac:picMkLst>
        </pc:picChg>
      </pc:sldChg>
      <pc:sldChg chg="addSp delSp modSp mod">
        <pc:chgData name="Sponar Rostislav" userId="a30bb688-ab7f-46d4-8e0c-fbe3f7e6e131" providerId="ADAL" clId="{E3873174-DE58-4947-9576-41A0FBDD2F26}" dt="2023-12-19T21:23:49.162" v="224" actId="167"/>
        <pc:sldMkLst>
          <pc:docMk/>
          <pc:sldMk cId="3158981792" sldId="257"/>
        </pc:sldMkLst>
        <pc:picChg chg="add mod ord">
          <ac:chgData name="Sponar Rostislav" userId="a30bb688-ab7f-46d4-8e0c-fbe3f7e6e131" providerId="ADAL" clId="{E3873174-DE58-4947-9576-41A0FBDD2F26}" dt="2023-12-19T21:23:49.162" v="224" actId="167"/>
          <ac:picMkLst>
            <pc:docMk/>
            <pc:sldMk cId="3158981792" sldId="257"/>
            <ac:picMk id="4" creationId="{BB44C17B-4E26-2929-6215-642BC8AD9CF6}"/>
          </ac:picMkLst>
        </pc:picChg>
        <pc:picChg chg="del">
          <ac:chgData name="Sponar Rostislav" userId="a30bb688-ab7f-46d4-8e0c-fbe3f7e6e131" providerId="ADAL" clId="{E3873174-DE58-4947-9576-41A0FBDD2F26}" dt="2023-12-19T21:23:44.103" v="222" actId="478"/>
          <ac:picMkLst>
            <pc:docMk/>
            <pc:sldMk cId="3158981792" sldId="257"/>
            <ac:picMk id="16" creationId="{EDA8BD4B-D771-1268-52B0-83A7E6D18AB8}"/>
          </ac:picMkLst>
        </pc:picChg>
      </pc:sldChg>
      <pc:sldChg chg="del">
        <pc:chgData name="Sponar Rostislav" userId="a30bb688-ab7f-46d4-8e0c-fbe3f7e6e131" providerId="ADAL" clId="{E3873174-DE58-4947-9576-41A0FBDD2F26}" dt="2023-12-19T21:30:52.663" v="348" actId="47"/>
        <pc:sldMkLst>
          <pc:docMk/>
          <pc:sldMk cId="3060165460" sldId="258"/>
        </pc:sldMkLst>
      </pc:sldChg>
      <pc:sldChg chg="addSp delSp modSp mod">
        <pc:chgData name="Sponar Rostislav" userId="a30bb688-ab7f-46d4-8e0c-fbe3f7e6e131" providerId="ADAL" clId="{E3873174-DE58-4947-9576-41A0FBDD2F26}" dt="2023-12-19T21:28:43.137" v="319" actId="20577"/>
        <pc:sldMkLst>
          <pc:docMk/>
          <pc:sldMk cId="1469931924" sldId="259"/>
        </pc:sldMkLst>
        <pc:spChg chg="mod">
          <ac:chgData name="Sponar Rostislav" userId="a30bb688-ab7f-46d4-8e0c-fbe3f7e6e131" providerId="ADAL" clId="{E3873174-DE58-4947-9576-41A0FBDD2F26}" dt="2023-12-19T21:28:43.137" v="319" actId="20577"/>
          <ac:spMkLst>
            <pc:docMk/>
            <pc:sldMk cId="1469931924" sldId="259"/>
            <ac:spMk id="2" creationId="{B202774A-16B7-D1E9-B27C-5E1CAE2FBDCB}"/>
          </ac:spMkLst>
        </pc:spChg>
        <pc:picChg chg="add mod ord">
          <ac:chgData name="Sponar Rostislav" userId="a30bb688-ab7f-46d4-8e0c-fbe3f7e6e131" providerId="ADAL" clId="{E3873174-DE58-4947-9576-41A0FBDD2F26}" dt="2023-12-19T21:23:37.028" v="221" actId="167"/>
          <ac:picMkLst>
            <pc:docMk/>
            <pc:sldMk cId="1469931924" sldId="259"/>
            <ac:picMk id="3" creationId="{AE40E629-86C8-1CAD-9AF9-16024456668D}"/>
          </ac:picMkLst>
        </pc:picChg>
        <pc:picChg chg="del">
          <ac:chgData name="Sponar Rostislav" userId="a30bb688-ab7f-46d4-8e0c-fbe3f7e6e131" providerId="ADAL" clId="{E3873174-DE58-4947-9576-41A0FBDD2F26}" dt="2023-12-19T21:23:32.837" v="219" actId="478"/>
          <ac:picMkLst>
            <pc:docMk/>
            <pc:sldMk cId="1469931924" sldId="259"/>
            <ac:picMk id="16" creationId="{EDA8BD4B-D771-1268-52B0-83A7E6D18AB8}"/>
          </ac:picMkLst>
        </pc:picChg>
      </pc:sldChg>
      <pc:sldChg chg="addSp delSp modSp mod">
        <pc:chgData name="Sponar Rostislav" userId="a30bb688-ab7f-46d4-8e0c-fbe3f7e6e131" providerId="ADAL" clId="{E3873174-DE58-4947-9576-41A0FBDD2F26}" dt="2023-12-19T21:21:07.319" v="174" actId="1076"/>
        <pc:sldMkLst>
          <pc:docMk/>
          <pc:sldMk cId="1435170541" sldId="260"/>
        </pc:sldMkLst>
        <pc:picChg chg="mod">
          <ac:chgData name="Sponar Rostislav" userId="a30bb688-ab7f-46d4-8e0c-fbe3f7e6e131" providerId="ADAL" clId="{E3873174-DE58-4947-9576-41A0FBDD2F26}" dt="2023-12-19T21:21:00.582" v="173" actId="1076"/>
          <ac:picMkLst>
            <pc:docMk/>
            <pc:sldMk cId="1435170541" sldId="260"/>
            <ac:picMk id="3" creationId="{9E72C509-8BBE-75E9-C9A9-1B66D5B7A56A}"/>
          </ac:picMkLst>
        </pc:picChg>
        <pc:picChg chg="mod">
          <ac:chgData name="Sponar Rostislav" userId="a30bb688-ab7f-46d4-8e0c-fbe3f7e6e131" providerId="ADAL" clId="{E3873174-DE58-4947-9576-41A0FBDD2F26}" dt="2023-12-19T21:21:07.319" v="174" actId="1076"/>
          <ac:picMkLst>
            <pc:docMk/>
            <pc:sldMk cId="1435170541" sldId="260"/>
            <ac:picMk id="4" creationId="{EA4F6F4B-B55B-2A77-8C92-BAFA1E77050B}"/>
          </ac:picMkLst>
        </pc:picChg>
        <pc:picChg chg="add mod ord">
          <ac:chgData name="Sponar Rostislav" userId="a30bb688-ab7f-46d4-8e0c-fbe3f7e6e131" providerId="ADAL" clId="{E3873174-DE58-4947-9576-41A0FBDD2F26}" dt="2023-12-19T21:20:50.360" v="172" actId="167"/>
          <ac:picMkLst>
            <pc:docMk/>
            <pc:sldMk cId="1435170541" sldId="260"/>
            <ac:picMk id="5" creationId="{15F906D2-F1F9-664E-2A7E-1E57FD19B4B5}"/>
          </ac:picMkLst>
        </pc:picChg>
        <pc:picChg chg="del">
          <ac:chgData name="Sponar Rostislav" userId="a30bb688-ab7f-46d4-8e0c-fbe3f7e6e131" providerId="ADAL" clId="{E3873174-DE58-4947-9576-41A0FBDD2F26}" dt="2023-12-19T21:20:44.301" v="170" actId="478"/>
          <ac:picMkLst>
            <pc:docMk/>
            <pc:sldMk cId="1435170541" sldId="260"/>
            <ac:picMk id="16" creationId="{EDA8BD4B-D771-1268-52B0-83A7E6D18AB8}"/>
          </ac:picMkLst>
        </pc:picChg>
      </pc:sldChg>
      <pc:sldChg chg="addSp delSp modSp mod">
        <pc:chgData name="Sponar Rostislav" userId="a30bb688-ab7f-46d4-8e0c-fbe3f7e6e131" providerId="ADAL" clId="{E3873174-DE58-4947-9576-41A0FBDD2F26}" dt="2023-12-19T21:23:26.099" v="218" actId="167"/>
        <pc:sldMkLst>
          <pc:docMk/>
          <pc:sldMk cId="1178911458" sldId="261"/>
        </pc:sldMkLst>
        <pc:picChg chg="add mod ord">
          <ac:chgData name="Sponar Rostislav" userId="a30bb688-ab7f-46d4-8e0c-fbe3f7e6e131" providerId="ADAL" clId="{E3873174-DE58-4947-9576-41A0FBDD2F26}" dt="2023-12-19T21:23:26.099" v="218" actId="167"/>
          <ac:picMkLst>
            <pc:docMk/>
            <pc:sldMk cId="1178911458" sldId="261"/>
            <ac:picMk id="3" creationId="{85BEC6A9-7DA9-BE3B-C006-53429E4D8B82}"/>
          </ac:picMkLst>
        </pc:picChg>
        <pc:picChg chg="del">
          <ac:chgData name="Sponar Rostislav" userId="a30bb688-ab7f-46d4-8e0c-fbe3f7e6e131" providerId="ADAL" clId="{E3873174-DE58-4947-9576-41A0FBDD2F26}" dt="2023-12-19T21:23:22.378" v="216" actId="478"/>
          <ac:picMkLst>
            <pc:docMk/>
            <pc:sldMk cId="1178911458" sldId="261"/>
            <ac:picMk id="16" creationId="{EDA8BD4B-D771-1268-52B0-83A7E6D18AB8}"/>
          </ac:picMkLst>
        </pc:picChg>
      </pc:sldChg>
      <pc:sldChg chg="addSp delSp modSp mod">
        <pc:chgData name="Sponar Rostislav" userId="a30bb688-ab7f-46d4-8e0c-fbe3f7e6e131" providerId="ADAL" clId="{E3873174-DE58-4947-9576-41A0FBDD2F26}" dt="2023-12-19T21:40:33.768" v="816" actId="5793"/>
        <pc:sldMkLst>
          <pc:docMk/>
          <pc:sldMk cId="3201065653" sldId="262"/>
        </pc:sldMkLst>
        <pc:spChg chg="mod">
          <ac:chgData name="Sponar Rostislav" userId="a30bb688-ab7f-46d4-8e0c-fbe3f7e6e131" providerId="ADAL" clId="{E3873174-DE58-4947-9576-41A0FBDD2F26}" dt="2023-12-19T21:40:33.768" v="816" actId="5793"/>
          <ac:spMkLst>
            <pc:docMk/>
            <pc:sldMk cId="3201065653" sldId="262"/>
            <ac:spMk id="2" creationId="{B202774A-16B7-D1E9-B27C-5E1CAE2FBDCB}"/>
          </ac:spMkLst>
        </pc:spChg>
        <pc:graphicFrameChg chg="add del mod">
          <ac:chgData name="Sponar Rostislav" userId="a30bb688-ab7f-46d4-8e0c-fbe3f7e6e131" providerId="ADAL" clId="{E3873174-DE58-4947-9576-41A0FBDD2F26}" dt="2023-12-19T21:30:00.442" v="341" actId="478"/>
          <ac:graphicFrameMkLst>
            <pc:docMk/>
            <pc:sldMk cId="3201065653" sldId="262"/>
            <ac:graphicFrameMk id="3" creationId="{CC5C0B8D-4C0C-7906-7560-7FD13E7A5DCC}"/>
          </ac:graphicFrameMkLst>
        </pc:graphicFrameChg>
        <pc:picChg chg="add mod ord">
          <ac:chgData name="Sponar Rostislav" userId="a30bb688-ab7f-46d4-8e0c-fbe3f7e6e131" providerId="ADAL" clId="{E3873174-DE58-4947-9576-41A0FBDD2F26}" dt="2023-12-19T21:30:10.354" v="343" actId="167"/>
          <ac:picMkLst>
            <pc:docMk/>
            <pc:sldMk cId="3201065653" sldId="262"/>
            <ac:picMk id="4" creationId="{67C074E5-15E3-FA54-742A-BC45E370F044}"/>
          </ac:picMkLst>
        </pc:picChg>
        <pc:picChg chg="mod">
          <ac:chgData name="Sponar Rostislav" userId="a30bb688-ab7f-46d4-8e0c-fbe3f7e6e131" providerId="ADAL" clId="{E3873174-DE58-4947-9576-41A0FBDD2F26}" dt="2023-12-19T21:29:48.627" v="338" actId="1076"/>
          <ac:picMkLst>
            <pc:docMk/>
            <pc:sldMk cId="3201065653" sldId="262"/>
            <ac:picMk id="5" creationId="{618EFFB6-C7A6-65A7-7D77-864E7A7C8377}"/>
          </ac:picMkLst>
        </pc:picChg>
        <pc:picChg chg="mod">
          <ac:chgData name="Sponar Rostislav" userId="a30bb688-ab7f-46d4-8e0c-fbe3f7e6e131" providerId="ADAL" clId="{E3873174-DE58-4947-9576-41A0FBDD2F26}" dt="2023-12-19T21:29:11.630" v="324" actId="1076"/>
          <ac:picMkLst>
            <pc:docMk/>
            <pc:sldMk cId="3201065653" sldId="262"/>
            <ac:picMk id="8" creationId="{6C86C881-1B53-6624-F909-A7E603EF3C94}"/>
          </ac:picMkLst>
        </pc:picChg>
        <pc:picChg chg="mod">
          <ac:chgData name="Sponar Rostislav" userId="a30bb688-ab7f-46d4-8e0c-fbe3f7e6e131" providerId="ADAL" clId="{E3873174-DE58-4947-9576-41A0FBDD2F26}" dt="2023-12-19T21:29:41.774" v="337" actId="1076"/>
          <ac:picMkLst>
            <pc:docMk/>
            <pc:sldMk cId="3201065653" sldId="262"/>
            <ac:picMk id="10" creationId="{D2FA76E7-A46A-4C06-EED6-288C98791A92}"/>
          </ac:picMkLst>
        </pc:picChg>
        <pc:picChg chg="del">
          <ac:chgData name="Sponar Rostislav" userId="a30bb688-ab7f-46d4-8e0c-fbe3f7e6e131" providerId="ADAL" clId="{E3873174-DE58-4947-9576-41A0FBDD2F26}" dt="2023-12-19T21:29:57.889" v="339" actId="478"/>
          <ac:picMkLst>
            <pc:docMk/>
            <pc:sldMk cId="3201065653" sldId="262"/>
            <ac:picMk id="16" creationId="{EDA8BD4B-D771-1268-52B0-83A7E6D18AB8}"/>
          </ac:picMkLst>
        </pc:picChg>
        <pc:picChg chg="mod">
          <ac:chgData name="Sponar Rostislav" userId="a30bb688-ab7f-46d4-8e0c-fbe3f7e6e131" providerId="ADAL" clId="{E3873174-DE58-4947-9576-41A0FBDD2F26}" dt="2023-12-19T21:29:34.487" v="335" actId="1076"/>
          <ac:picMkLst>
            <pc:docMk/>
            <pc:sldMk cId="3201065653" sldId="262"/>
            <ac:picMk id="2050" creationId="{B1AECE0C-2DC4-394E-1621-B741AA741DBB}"/>
          </ac:picMkLst>
        </pc:picChg>
        <pc:picChg chg="mod">
          <ac:chgData name="Sponar Rostislav" userId="a30bb688-ab7f-46d4-8e0c-fbe3f7e6e131" providerId="ADAL" clId="{E3873174-DE58-4947-9576-41A0FBDD2F26}" dt="2023-12-19T21:29:38.453" v="336" actId="1076"/>
          <ac:picMkLst>
            <pc:docMk/>
            <pc:sldMk cId="3201065653" sldId="262"/>
            <ac:picMk id="2052" creationId="{25AF727D-5567-C0BA-E559-A21FE7945431}"/>
          </ac:picMkLst>
        </pc:picChg>
      </pc:sldChg>
      <pc:sldChg chg="addSp delSp modSp mod">
        <pc:chgData name="Sponar Rostislav" userId="a30bb688-ab7f-46d4-8e0c-fbe3f7e6e131" providerId="ADAL" clId="{E3873174-DE58-4947-9576-41A0FBDD2F26}" dt="2023-12-19T21:20:21.438" v="166" actId="167"/>
        <pc:sldMkLst>
          <pc:docMk/>
          <pc:sldMk cId="61570414" sldId="263"/>
        </pc:sldMkLst>
        <pc:spChg chg="mod">
          <ac:chgData name="Sponar Rostislav" userId="a30bb688-ab7f-46d4-8e0c-fbe3f7e6e131" providerId="ADAL" clId="{E3873174-DE58-4947-9576-41A0FBDD2F26}" dt="2023-12-19T21:07:13.323" v="36" actId="20577"/>
          <ac:spMkLst>
            <pc:docMk/>
            <pc:sldMk cId="61570414" sldId="263"/>
            <ac:spMk id="2" creationId="{B202774A-16B7-D1E9-B27C-5E1CAE2FBDCB}"/>
          </ac:spMkLst>
        </pc:spChg>
        <pc:picChg chg="add mod modCrop">
          <ac:chgData name="Sponar Rostislav" userId="a30bb688-ab7f-46d4-8e0c-fbe3f7e6e131" providerId="ADAL" clId="{E3873174-DE58-4947-9576-41A0FBDD2F26}" dt="2023-12-19T21:11:34.941" v="69" actId="12788"/>
          <ac:picMkLst>
            <pc:docMk/>
            <pc:sldMk cId="61570414" sldId="263"/>
            <ac:picMk id="4" creationId="{0447A638-015E-CE87-6C66-65601008D08A}"/>
          </ac:picMkLst>
        </pc:picChg>
        <pc:picChg chg="mod ord">
          <ac:chgData name="Sponar Rostislav" userId="a30bb688-ab7f-46d4-8e0c-fbe3f7e6e131" providerId="ADAL" clId="{E3873174-DE58-4947-9576-41A0FBDD2F26}" dt="2023-12-19T21:11:55.914" v="72" actId="170"/>
          <ac:picMkLst>
            <pc:docMk/>
            <pc:sldMk cId="61570414" sldId="263"/>
            <ac:picMk id="5" creationId="{78E4DAA0-BCD0-9E60-BEC7-F5FD82AE668A}"/>
          </ac:picMkLst>
        </pc:picChg>
        <pc:picChg chg="add mod ord">
          <ac:chgData name="Sponar Rostislav" userId="a30bb688-ab7f-46d4-8e0c-fbe3f7e6e131" providerId="ADAL" clId="{E3873174-DE58-4947-9576-41A0FBDD2F26}" dt="2023-12-19T21:20:21.438" v="166" actId="167"/>
          <ac:picMkLst>
            <pc:docMk/>
            <pc:sldMk cId="61570414" sldId="263"/>
            <ac:picMk id="6" creationId="{B926CC10-930B-8D33-F618-A6BC24690BD5}"/>
          </ac:picMkLst>
        </pc:picChg>
        <pc:picChg chg="mod">
          <ac:chgData name="Sponar Rostislav" userId="a30bb688-ab7f-46d4-8e0c-fbe3f7e6e131" providerId="ADAL" clId="{E3873174-DE58-4947-9576-41A0FBDD2F26}" dt="2023-12-19T21:11:41.454" v="70" actId="12788"/>
          <ac:picMkLst>
            <pc:docMk/>
            <pc:sldMk cId="61570414" sldId="263"/>
            <ac:picMk id="8" creationId="{332C4FC1-7066-72FD-C2C2-E39C00D02C1B}"/>
          </ac:picMkLst>
        </pc:picChg>
        <pc:picChg chg="mod ord">
          <ac:chgData name="Sponar Rostislav" userId="a30bb688-ab7f-46d4-8e0c-fbe3f7e6e131" providerId="ADAL" clId="{E3873174-DE58-4947-9576-41A0FBDD2F26}" dt="2023-12-19T21:11:21.864" v="68" actId="554"/>
          <ac:picMkLst>
            <pc:docMk/>
            <pc:sldMk cId="61570414" sldId="263"/>
            <ac:picMk id="10" creationId="{8D6E78A2-3BC5-2374-5D70-855C3411423C}"/>
          </ac:picMkLst>
        </pc:picChg>
        <pc:picChg chg="del">
          <ac:chgData name="Sponar Rostislav" userId="a30bb688-ab7f-46d4-8e0c-fbe3f7e6e131" providerId="ADAL" clId="{E3873174-DE58-4947-9576-41A0FBDD2F26}" dt="2023-12-19T21:20:14.695" v="164" actId="478"/>
          <ac:picMkLst>
            <pc:docMk/>
            <pc:sldMk cId="61570414" sldId="263"/>
            <ac:picMk id="16" creationId="{EDA8BD4B-D771-1268-52B0-83A7E6D18AB8}"/>
          </ac:picMkLst>
        </pc:picChg>
      </pc:sldChg>
      <pc:sldChg chg="addSp delSp modSp mod">
        <pc:chgData name="Sponar Rostislav" userId="a30bb688-ab7f-46d4-8e0c-fbe3f7e6e131" providerId="ADAL" clId="{E3873174-DE58-4947-9576-41A0FBDD2F26}" dt="2023-12-20T13:41:55.097" v="826" actId="12788"/>
        <pc:sldMkLst>
          <pc:docMk/>
          <pc:sldMk cId="1234778208" sldId="264"/>
        </pc:sldMkLst>
        <pc:spChg chg="mod">
          <ac:chgData name="Sponar Rostislav" userId="a30bb688-ab7f-46d4-8e0c-fbe3f7e6e131" providerId="ADAL" clId="{E3873174-DE58-4947-9576-41A0FBDD2F26}" dt="2023-12-19T21:05:52.556" v="13" actId="20577"/>
          <ac:spMkLst>
            <pc:docMk/>
            <pc:sldMk cId="1234778208" sldId="264"/>
            <ac:spMk id="2" creationId="{B202774A-16B7-D1E9-B27C-5E1CAE2FBDCB}"/>
          </ac:spMkLst>
        </pc:spChg>
        <pc:picChg chg="add mod">
          <ac:chgData name="Sponar Rostislav" userId="a30bb688-ab7f-46d4-8e0c-fbe3f7e6e131" providerId="ADAL" clId="{E3873174-DE58-4947-9576-41A0FBDD2F26}" dt="2023-12-20T13:41:55.097" v="826" actId="12788"/>
          <ac:picMkLst>
            <pc:docMk/>
            <pc:sldMk cId="1234778208" sldId="264"/>
            <ac:picMk id="5" creationId="{50803319-FE67-C4AD-D884-519618840EC8}"/>
          </ac:picMkLst>
        </pc:picChg>
        <pc:picChg chg="add mod ord">
          <ac:chgData name="Sponar Rostislav" userId="a30bb688-ab7f-46d4-8e0c-fbe3f7e6e131" providerId="ADAL" clId="{E3873174-DE58-4947-9576-41A0FBDD2F26}" dt="2023-12-19T21:20:32.822" v="169" actId="167"/>
          <ac:picMkLst>
            <pc:docMk/>
            <pc:sldMk cId="1234778208" sldId="264"/>
            <ac:picMk id="6" creationId="{BBB1EC3D-3CAA-B5EC-9A52-0BE75E7170BE}"/>
          </ac:picMkLst>
        </pc:picChg>
        <pc:picChg chg="add mod modCrop">
          <ac:chgData name="Sponar Rostislav" userId="a30bb688-ab7f-46d4-8e0c-fbe3f7e6e131" providerId="ADAL" clId="{E3873174-DE58-4947-9576-41A0FBDD2F26}" dt="2023-12-20T13:41:55.097" v="826" actId="12788"/>
          <ac:picMkLst>
            <pc:docMk/>
            <pc:sldMk cId="1234778208" sldId="264"/>
            <ac:picMk id="7" creationId="{E2BB605E-3688-0573-4440-7C916C2A8CAE}"/>
          </ac:picMkLst>
        </pc:picChg>
        <pc:picChg chg="del">
          <ac:chgData name="Sponar Rostislav" userId="a30bb688-ab7f-46d4-8e0c-fbe3f7e6e131" providerId="ADAL" clId="{E3873174-DE58-4947-9576-41A0FBDD2F26}" dt="2023-12-19T21:20:28.480" v="167" actId="478"/>
          <ac:picMkLst>
            <pc:docMk/>
            <pc:sldMk cId="1234778208" sldId="264"/>
            <ac:picMk id="16" creationId="{EDA8BD4B-D771-1268-52B0-83A7E6D18AB8}"/>
          </ac:picMkLst>
        </pc:picChg>
      </pc:sldChg>
      <pc:sldChg chg="addSp delSp modSp mod">
        <pc:chgData name="Sponar Rostislav" userId="a30bb688-ab7f-46d4-8e0c-fbe3f7e6e131" providerId="ADAL" clId="{E3873174-DE58-4947-9576-41A0FBDD2F26}" dt="2023-12-19T21:23:17.486" v="215" actId="167"/>
        <pc:sldMkLst>
          <pc:docMk/>
          <pc:sldMk cId="697956088" sldId="265"/>
        </pc:sldMkLst>
        <pc:picChg chg="add mod ord">
          <ac:chgData name="Sponar Rostislav" userId="a30bb688-ab7f-46d4-8e0c-fbe3f7e6e131" providerId="ADAL" clId="{E3873174-DE58-4947-9576-41A0FBDD2F26}" dt="2023-12-19T21:23:17.486" v="215" actId="167"/>
          <ac:picMkLst>
            <pc:docMk/>
            <pc:sldMk cId="697956088" sldId="265"/>
            <ac:picMk id="4" creationId="{0413C39F-6BA5-DCDC-A16D-60FB2E19F7E1}"/>
          </ac:picMkLst>
        </pc:picChg>
        <pc:picChg chg="del">
          <ac:chgData name="Sponar Rostislav" userId="a30bb688-ab7f-46d4-8e0c-fbe3f7e6e131" providerId="ADAL" clId="{E3873174-DE58-4947-9576-41A0FBDD2F26}" dt="2023-12-19T21:23:13.005" v="213" actId="478"/>
          <ac:picMkLst>
            <pc:docMk/>
            <pc:sldMk cId="697956088" sldId="265"/>
            <ac:picMk id="16" creationId="{EDA8BD4B-D771-1268-52B0-83A7E6D18AB8}"/>
          </ac:picMkLst>
        </pc:picChg>
      </pc:sldChg>
      <pc:sldChg chg="addSp delSp modSp add mod setBg addAnim modAnim setClrOvrMap">
        <pc:chgData name="Sponar Rostislav" userId="a30bb688-ab7f-46d4-8e0c-fbe3f7e6e131" providerId="ADAL" clId="{E3873174-DE58-4947-9576-41A0FBDD2F26}" dt="2023-12-19T21:38:45.404" v="812" actId="207"/>
        <pc:sldMkLst>
          <pc:docMk/>
          <pc:sldMk cId="2256022943" sldId="266"/>
        </pc:sldMkLst>
        <pc:spChg chg="mod ord">
          <ac:chgData name="Sponar Rostislav" userId="a30bb688-ab7f-46d4-8e0c-fbe3f7e6e131" providerId="ADAL" clId="{E3873174-DE58-4947-9576-41A0FBDD2F26}" dt="2023-12-19T21:35:49.726" v="602" actId="122"/>
          <ac:spMkLst>
            <pc:docMk/>
            <pc:sldMk cId="2256022943" sldId="266"/>
            <ac:spMk id="2" creationId="{B202774A-16B7-D1E9-B27C-5E1CAE2FBDCB}"/>
          </ac:spMkLst>
        </pc:spChg>
        <pc:spChg chg="mod ord">
          <ac:chgData name="Sponar Rostislav" userId="a30bb688-ab7f-46d4-8e0c-fbe3f7e6e131" providerId="ADAL" clId="{E3873174-DE58-4947-9576-41A0FBDD2F26}" dt="2023-12-19T21:22:47.601" v="211" actId="26606"/>
          <ac:spMkLst>
            <pc:docMk/>
            <pc:sldMk cId="2256022943" sldId="266"/>
            <ac:spMk id="9" creationId="{B447FF12-0BB9-0B46-14B5-CEBDC8C0F0AA}"/>
          </ac:spMkLst>
        </pc:spChg>
        <pc:spChg chg="add mod">
          <ac:chgData name="Sponar Rostislav" userId="a30bb688-ab7f-46d4-8e0c-fbe3f7e6e131" providerId="ADAL" clId="{E3873174-DE58-4947-9576-41A0FBDD2F26}" dt="2023-12-19T21:38:45.404" v="812" actId="207"/>
          <ac:spMkLst>
            <pc:docMk/>
            <pc:sldMk cId="2256022943" sldId="266"/>
            <ac:spMk id="10" creationId="{9E5A01BC-CEE7-CB06-062F-A52311AAED1C}"/>
          </ac:spMkLst>
        </pc:spChg>
        <pc:spChg chg="add">
          <ac:chgData name="Sponar Rostislav" userId="a30bb688-ab7f-46d4-8e0c-fbe3f7e6e131" providerId="ADAL" clId="{E3873174-DE58-4947-9576-41A0FBDD2F26}" dt="2023-12-19T21:22:47.601" v="211" actId="26606"/>
          <ac:spMkLst>
            <pc:docMk/>
            <pc:sldMk cId="2256022943" sldId="266"/>
            <ac:spMk id="14" creationId="{1D56DC50-6036-4F6E-86D8-E01DDA1D86D9}"/>
          </ac:spMkLst>
        </pc:spChg>
        <pc:picChg chg="del">
          <ac:chgData name="Sponar Rostislav" userId="a30bb688-ab7f-46d4-8e0c-fbe3f7e6e131" providerId="ADAL" clId="{E3873174-DE58-4947-9576-41A0FBDD2F26}" dt="2023-12-19T21:04:34.140" v="1" actId="478"/>
          <ac:picMkLst>
            <pc:docMk/>
            <pc:sldMk cId="2256022943" sldId="266"/>
            <ac:picMk id="3" creationId="{4202F2C3-0B32-9A62-059E-FB351D2DC5E2}"/>
          </ac:picMkLst>
        </pc:picChg>
        <pc:picChg chg="add mod modCrop">
          <ac:chgData name="Sponar Rostislav" userId="a30bb688-ab7f-46d4-8e0c-fbe3f7e6e131" providerId="ADAL" clId="{E3873174-DE58-4947-9576-41A0FBDD2F26}" dt="2023-12-19T21:22:47.601" v="211" actId="26606"/>
          <ac:picMkLst>
            <pc:docMk/>
            <pc:sldMk cId="2256022943" sldId="266"/>
            <ac:picMk id="4" creationId="{19E24674-C2DD-5F55-904E-BFCDDC8B0E99}"/>
          </ac:picMkLst>
        </pc:picChg>
        <pc:picChg chg="del">
          <ac:chgData name="Sponar Rostislav" userId="a30bb688-ab7f-46d4-8e0c-fbe3f7e6e131" providerId="ADAL" clId="{E3873174-DE58-4947-9576-41A0FBDD2F26}" dt="2023-12-19T21:04:34.140" v="1" actId="478"/>
          <ac:picMkLst>
            <pc:docMk/>
            <pc:sldMk cId="2256022943" sldId="266"/>
            <ac:picMk id="5" creationId="{BF056A5F-4C9B-6517-451B-E5E1E1426885}"/>
          </ac:picMkLst>
        </pc:picChg>
        <pc:picChg chg="del">
          <ac:chgData name="Sponar Rostislav" userId="a30bb688-ab7f-46d4-8e0c-fbe3f7e6e131" providerId="ADAL" clId="{E3873174-DE58-4947-9576-41A0FBDD2F26}" dt="2023-12-19T21:04:34.140" v="1" actId="478"/>
          <ac:picMkLst>
            <pc:docMk/>
            <pc:sldMk cId="2256022943" sldId="266"/>
            <ac:picMk id="6" creationId="{C9A96211-B589-D8EA-5FE7-2B84C8A9788E}"/>
          </ac:picMkLst>
        </pc:picChg>
        <pc:picChg chg="add mod ord">
          <ac:chgData name="Sponar Rostislav" userId="a30bb688-ab7f-46d4-8e0c-fbe3f7e6e131" providerId="ADAL" clId="{E3873174-DE58-4947-9576-41A0FBDD2F26}" dt="2023-12-19T21:22:47.601" v="211" actId="26606"/>
          <ac:picMkLst>
            <pc:docMk/>
            <pc:sldMk cId="2256022943" sldId="266"/>
            <ac:picMk id="7" creationId="{95335318-0925-5A5A-B7ED-65ACE762936B}"/>
          </ac:picMkLst>
        </pc:picChg>
        <pc:picChg chg="add mod modCrop">
          <ac:chgData name="Sponar Rostislav" userId="a30bb688-ab7f-46d4-8e0c-fbe3f7e6e131" providerId="ADAL" clId="{E3873174-DE58-4947-9576-41A0FBDD2F26}" dt="2023-12-19T21:22:47.601" v="211" actId="26606"/>
          <ac:picMkLst>
            <pc:docMk/>
            <pc:sldMk cId="2256022943" sldId="266"/>
            <ac:picMk id="8" creationId="{7BBFA17E-1480-32CA-D597-08A0F9EE4858}"/>
          </ac:picMkLst>
        </pc:picChg>
        <pc:picChg chg="del">
          <ac:chgData name="Sponar Rostislav" userId="a30bb688-ab7f-46d4-8e0c-fbe3f7e6e131" providerId="ADAL" clId="{E3873174-DE58-4947-9576-41A0FBDD2F26}" dt="2023-12-19T21:21:45.430" v="203" actId="478"/>
          <ac:picMkLst>
            <pc:docMk/>
            <pc:sldMk cId="2256022943" sldId="266"/>
            <ac:picMk id="16" creationId="{EDA8BD4B-D771-1268-52B0-83A7E6D18AB8}"/>
          </ac:picMkLst>
        </pc:picChg>
      </pc:sldChg>
      <pc:sldChg chg="addSp delSp modSp add mod ord">
        <pc:chgData name="Sponar Rostislav" userId="a30bb688-ab7f-46d4-8e0c-fbe3f7e6e131" providerId="ADAL" clId="{E3873174-DE58-4947-9576-41A0FBDD2F26}" dt="2023-12-19T21:30:38.999" v="347" actId="20577"/>
        <pc:sldMkLst>
          <pc:docMk/>
          <pc:sldMk cId="1170551651" sldId="267"/>
        </pc:sldMkLst>
        <pc:spChg chg="mod">
          <ac:chgData name="Sponar Rostislav" userId="a30bb688-ab7f-46d4-8e0c-fbe3f7e6e131" providerId="ADAL" clId="{E3873174-DE58-4947-9576-41A0FBDD2F26}" dt="2023-12-19T21:30:38.999" v="347" actId="20577"/>
          <ac:spMkLst>
            <pc:docMk/>
            <pc:sldMk cId="1170551651" sldId="267"/>
            <ac:spMk id="2" creationId="{B202774A-16B7-D1E9-B27C-5E1CAE2FBDCB}"/>
          </ac:spMkLst>
        </pc:spChg>
        <pc:picChg chg="del">
          <ac:chgData name="Sponar Rostislav" userId="a30bb688-ab7f-46d4-8e0c-fbe3f7e6e131" providerId="ADAL" clId="{E3873174-DE58-4947-9576-41A0FBDD2F26}" dt="2023-12-19T21:12:49.881" v="76" actId="478"/>
          <ac:picMkLst>
            <pc:docMk/>
            <pc:sldMk cId="1170551651" sldId="267"/>
            <ac:picMk id="3" creationId="{9E72C509-8BBE-75E9-C9A9-1B66D5B7A56A}"/>
          </ac:picMkLst>
        </pc:picChg>
        <pc:picChg chg="del">
          <ac:chgData name="Sponar Rostislav" userId="a30bb688-ab7f-46d4-8e0c-fbe3f7e6e131" providerId="ADAL" clId="{E3873174-DE58-4947-9576-41A0FBDD2F26}" dt="2023-12-19T21:12:49.881" v="76" actId="478"/>
          <ac:picMkLst>
            <pc:docMk/>
            <pc:sldMk cId="1170551651" sldId="267"/>
            <ac:picMk id="4" creationId="{EA4F6F4B-B55B-2A77-8C92-BAFA1E77050B}"/>
          </ac:picMkLst>
        </pc:picChg>
        <pc:picChg chg="add mod">
          <ac:chgData name="Sponar Rostislav" userId="a30bb688-ab7f-46d4-8e0c-fbe3f7e6e131" providerId="ADAL" clId="{E3873174-DE58-4947-9576-41A0FBDD2F26}" dt="2023-12-19T21:15:40.004" v="151" actId="1076"/>
          <ac:picMkLst>
            <pc:docMk/>
            <pc:sldMk cId="1170551651" sldId="267"/>
            <ac:picMk id="5" creationId="{ED78CC9E-95ED-1ADA-776E-5EB1967A5E35}"/>
          </ac:picMkLst>
        </pc:picChg>
        <pc:picChg chg="del">
          <ac:chgData name="Sponar Rostislav" userId="a30bb688-ab7f-46d4-8e0c-fbe3f7e6e131" providerId="ADAL" clId="{E3873174-DE58-4947-9576-41A0FBDD2F26}" dt="2023-12-19T21:12:49.881" v="76" actId="478"/>
          <ac:picMkLst>
            <pc:docMk/>
            <pc:sldMk cId="1170551651" sldId="267"/>
            <ac:picMk id="6" creationId="{9AFF4240-AB2B-59B2-CEBE-8D7E913EAA3D}"/>
          </ac:picMkLst>
        </pc:picChg>
        <pc:picChg chg="del">
          <ac:chgData name="Sponar Rostislav" userId="a30bb688-ab7f-46d4-8e0c-fbe3f7e6e131" providerId="ADAL" clId="{E3873174-DE58-4947-9576-41A0FBDD2F26}" dt="2023-12-19T21:12:49.881" v="76" actId="478"/>
          <ac:picMkLst>
            <pc:docMk/>
            <pc:sldMk cId="1170551651" sldId="267"/>
            <ac:picMk id="7" creationId="{19DD0A94-E743-8BDF-0196-933CFE0ADCAB}"/>
          </ac:picMkLst>
        </pc:picChg>
        <pc:picChg chg="add mod modCrop">
          <ac:chgData name="Sponar Rostislav" userId="a30bb688-ab7f-46d4-8e0c-fbe3f7e6e131" providerId="ADAL" clId="{E3873174-DE58-4947-9576-41A0FBDD2F26}" dt="2023-12-19T21:15:44.105" v="152" actId="1076"/>
          <ac:picMkLst>
            <pc:docMk/>
            <pc:sldMk cId="1170551651" sldId="267"/>
            <ac:picMk id="8" creationId="{A419D1C3-9B67-BC1B-2BF1-F30E21EFCFAA}"/>
          </ac:picMkLst>
        </pc:picChg>
        <pc:picChg chg="add mod ord">
          <ac:chgData name="Sponar Rostislav" userId="a30bb688-ab7f-46d4-8e0c-fbe3f7e6e131" providerId="ADAL" clId="{E3873174-DE58-4947-9576-41A0FBDD2F26}" dt="2023-12-19T21:20:06.110" v="163" actId="29295"/>
          <ac:picMkLst>
            <pc:docMk/>
            <pc:sldMk cId="1170551651" sldId="267"/>
            <ac:picMk id="10" creationId="{4079E6B5-0410-C2C1-5E72-0DAF965AA5A3}"/>
          </ac:picMkLst>
        </pc:picChg>
        <pc:picChg chg="del mod">
          <ac:chgData name="Sponar Rostislav" userId="a30bb688-ab7f-46d4-8e0c-fbe3f7e6e131" providerId="ADAL" clId="{E3873174-DE58-4947-9576-41A0FBDD2F26}" dt="2023-12-19T21:19:08.529" v="155" actId="478"/>
          <ac:picMkLst>
            <pc:docMk/>
            <pc:sldMk cId="1170551651" sldId="267"/>
            <ac:picMk id="16" creationId="{EDA8BD4B-D771-1268-52B0-83A7E6D18AB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FD0D7-E991-49F4-AACB-C10575C3DBA0}" type="datetimeFigureOut">
              <a:rPr lang="cs-CZ" smtClean="0"/>
              <a:t>20.12.2023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291CC-14AF-439A-9A9C-A24306270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0210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A084AB-4FF6-414E-B1F0-B72DDE723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E407E71-6949-FFA0-051B-C909422988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D8093E5-75BF-33B9-8065-9C46AFDAD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ED335-2261-4B07-AAB9-52A2392E8C2A}" type="datetime1">
              <a:rPr lang="cs-CZ" smtClean="0"/>
              <a:t>20.12.2023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3CCCFAD-E5BF-AD84-3839-1EEC8BEF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A6AFE7-5BD5-4AD5-EE56-A3423CB7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168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B986A5-59C3-A1EC-528D-5A9519AFA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5BE1E7-C4A5-FD73-7396-9BE03150B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6C934A-723A-9E28-A806-337E331AF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A3BF-43ED-4DD2-B37B-5ED2DC32C166}" type="datetime1">
              <a:rPr lang="cs-CZ" smtClean="0"/>
              <a:t>20.12.2023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66B953-2619-A49B-3941-52466396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C6E41A8-B0C6-F374-E1FF-7C63D52B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51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0E480E-B324-9068-4942-7D34112B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0F1611-D5F6-C43A-2B11-23F942B29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4D154CF-7EFD-247A-F35E-2E263ED4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6BB42-4CF5-45FC-8BD7-87B15FF60BD8}" type="datetime1">
              <a:rPr lang="cs-CZ" smtClean="0"/>
              <a:t>20.12.2023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973C96-BEB4-E4AC-9486-DFA2232AB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3F49FD-0E83-5616-99B1-0CDD7346E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0770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AB4467-596D-AC59-30B4-28779E4B1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69746F-A564-1ADB-E2C7-D3E8D4E548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4C4F43F-3397-01E1-EA12-182DACA65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D0EA38D-E69A-097D-FE06-F6FB9095C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BD39-66F0-48FC-802E-7A6C103587E7}" type="datetime1">
              <a:rPr lang="cs-CZ" smtClean="0"/>
              <a:t>20.12.2023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AC4D1E6-E0CA-44C9-85F5-954A9D434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D304931-C5B3-9735-076F-7FB75D29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5532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94CF4A-6924-C4EF-7E67-86CE49C7A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741C9E0-A1CC-7A36-6C11-54BD284AE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86CE37E-1E6B-B39A-4301-E680CB7C8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7020E0F-BB39-BD08-28FA-04331F268A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020F991-E3CF-1EE6-677A-22CBD035E6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552C23C-A156-EBDE-651A-E1DD2FDB1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B2F8-5F9C-4823-A9E2-8E0B300E5E5B}" type="datetime1">
              <a:rPr lang="cs-CZ" smtClean="0"/>
              <a:t>20.12.2023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899AF97-D485-6078-89B1-678A21BDC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974ABED-6CF7-96A7-2706-74E55C2D5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252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474493-4B26-34FF-1AD5-F4DE04F03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F8B728C-8098-8BE8-53DE-1EA7C0147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A395-AC57-4072-877A-285AB67DA058}" type="datetime1">
              <a:rPr lang="cs-CZ" smtClean="0"/>
              <a:t>20.12.2023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51AE8D8-4CB9-A97F-5385-C6654DFBC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E946E34-3FC7-E434-57AD-D9FA10B7B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8581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AAFD917-A87F-AC1E-A3AB-EC18B65BA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9B6E-80F4-4B78-9B4B-556AA612ACB6}" type="datetime1">
              <a:rPr lang="cs-CZ" smtClean="0"/>
              <a:t>20.12.2023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E119996-9E5D-4593-8AFC-1491DA96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19BC11B-74B9-2010-287D-57E5DFCEA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561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60D0BA-F65B-6F75-9428-133F1FEE2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4D88F4-3A30-1C75-91BB-FCAFD8BEE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9F41121-CAF1-7E3F-C0D7-388ED2D88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624C60C-8FA0-AC43-0F7E-12460071F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7102-409E-4260-97AB-835B7325A632}" type="datetime1">
              <a:rPr lang="cs-CZ" smtClean="0"/>
              <a:t>20.12.2023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84E8753-B520-0727-F705-E94FC853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52D403-F0D7-BE54-B754-CB957FBB8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3441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72D91B-0F08-FB8D-5588-BE2731E9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00BC4A8-F08F-234F-104E-A13319BE9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D0F66FE-CF17-3147-3F8B-E5A99E7D4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5A83798-68A5-387A-046A-5777FEC74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6471-1ECC-4CAD-B62F-576E99CF690C}" type="datetime1">
              <a:rPr lang="cs-CZ" smtClean="0"/>
              <a:t>20.12.2023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3C07B04-7CC7-253A-8940-57D8F05C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888A4D1-744D-67B0-26EC-D66337AA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7852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883A4A-DB7A-FEC2-F6AD-4120B323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913A4EA-B460-D688-5941-1892446FE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1BA4875-2F24-5156-4EDA-7133EEE43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D87F-4088-4B8D-B222-AEB28B37690C}" type="datetime1">
              <a:rPr lang="cs-CZ" smtClean="0"/>
              <a:t>20.12.2023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E450FA-948E-8363-9AF1-CA6C8437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5D4B4A-2A8A-EDA4-65A2-56B5BE876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2725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C7C302A-0CD4-7EC9-CF9C-4F7618BDED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05D9327-0824-92BF-685C-AE4ED50E3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B795B03-A97B-3464-3851-568615E1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0486-3C2B-42E7-8ABD-05FF3B67B85F}" type="datetime1">
              <a:rPr lang="cs-CZ" smtClean="0"/>
              <a:t>20.12.2023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E8E7EC3-F2FF-6DC0-D5EA-45785CD1B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81049F-9474-B7CD-BECC-16764AF06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7990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A63851F-20C0-E472-26C3-0F59992F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981A957-03C4-DDA0-A19E-6B33281F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1C9551-EC47-45E1-4BC1-AC56E2392E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47CD4-AA6A-4FED-8874-DF38F0E6FB25}" type="datetime1">
              <a:rPr lang="cs-CZ" smtClean="0"/>
              <a:t>20.12.2023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66508D1-27A1-AD05-DFAD-59E6D8D458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24911B-50D2-0121-9B11-F1516849A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F210B-3FAC-406E-A4B0-EFCE33E5D8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409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gif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Obsah obrázku sněhulák, zima, sníh, mrazivé počasí&#10;&#10;Popis byl vytvořen automaticky">
            <a:extLst>
              <a:ext uri="{FF2B5EF4-FFF2-40B4-BE49-F238E27FC236}">
                <a16:creationId xmlns:a16="http://schemas.microsoft.com/office/drawing/2014/main" id="{2AF160A8-89E9-EA80-7151-933BECF8B8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80" r="14305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AE7C8A5-A2D3-C405-A50F-E5FB4FBD4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cs-CZ" sz="5400" b="1" dirty="0">
                <a:latin typeface="Algerian" panose="04020705040A02060702" pitchFamily="82" charset="0"/>
              </a:rPr>
              <a:t>Olaf – </a:t>
            </a:r>
            <a:r>
              <a:rPr lang="cs-CZ" sz="5400" b="1" dirty="0" err="1">
                <a:latin typeface="Algerian" panose="04020705040A02060702" pitchFamily="82" charset="0"/>
              </a:rPr>
              <a:t>mascot</a:t>
            </a:r>
            <a:r>
              <a:rPr lang="cs-CZ" sz="5400" b="1" dirty="0">
                <a:latin typeface="Algerian" panose="04020705040A02060702" pitchFamily="82" charset="0"/>
              </a:rPr>
              <a:t> </a:t>
            </a:r>
            <a:r>
              <a:rPr lang="cs-CZ" sz="5400" b="1" dirty="0" err="1">
                <a:latin typeface="Algerian" panose="04020705040A02060702" pitchFamily="82" charset="0"/>
              </a:rPr>
              <a:t>of</a:t>
            </a:r>
            <a:r>
              <a:rPr lang="cs-CZ" sz="5400" b="1" dirty="0">
                <a:latin typeface="Algerian" panose="04020705040A02060702" pitchFamily="82" charset="0"/>
              </a:rPr>
              <a:t> Hyde Park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E976599C-E964-920F-CD0A-CC6EBEC4F9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095641"/>
              </p:ext>
            </p:extLst>
          </p:nvPr>
        </p:nvGraphicFramePr>
        <p:xfrm>
          <a:off x="9221822" y="4955511"/>
          <a:ext cx="2227263" cy="1463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1406616" imgH="924708" progId="ChemDraw.Document.6.0">
                  <p:embed/>
                </p:oleObj>
              </mc:Choice>
              <mc:Fallback>
                <p:oleObj name="CS ChemDraw Drawing" r:id="rId5" imgW="1406616" imgH="924708" progId="ChemDraw.Document.6.0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E976599C-E964-920F-CD0A-CC6EBEC4F9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21822" y="4955511"/>
                        <a:ext cx="2227263" cy="1463056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rgbClr val="C8EBFF">
                              <a:alpha val="72000"/>
                            </a:srgbClr>
                          </a:gs>
                          <a:gs pos="17000">
                            <a:srgbClr val="A7DFFE">
                              <a:alpha val="86000"/>
                            </a:srgbClr>
                          </a:gs>
                          <a:gs pos="78000">
                            <a:srgbClr val="B7ECFE">
                              <a:alpha val="80000"/>
                            </a:srgbClr>
                          </a:gs>
                          <a:gs pos="100000">
                            <a:srgbClr val="BAE7FE">
                              <a:alpha val="96000"/>
                            </a:srgbClr>
                          </a:gs>
                        </a:gsLst>
                        <a:lin ang="5400000" scaled="1"/>
                      </a:gra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Zvuk WhatsApp, 2023-12-20 v 14.45.58_ebcdd8b3">
            <a:hlinkClick r:id="" action="ppaction://media"/>
            <a:extLst>
              <a:ext uri="{FF2B5EF4-FFF2-40B4-BE49-F238E27FC236}">
                <a16:creationId xmlns:a16="http://schemas.microsoft.com/office/drawing/2014/main" id="{B8085428-333E-2EDB-E64C-9402BCB18D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8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B44C17B-4E26-2929-6215-642BC8AD9C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New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member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of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our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group</a:t>
            </a:r>
            <a:endParaRPr lang="cs-CZ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7C664D0-B19F-8482-8C2C-A71B5E3E45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13" b="82378" l="60684" r="80462">
                        <a14:foregroundMark x1="70275" y1="52987" x2="68046" y2="28375"/>
                        <a14:foregroundMark x1="68046" y1="28375" x2="73020" y2="50299"/>
                        <a14:foregroundMark x1="73020" y1="50299" x2="72503" y2="52509"/>
                        <a14:foregroundMark x1="72742" y1="19295" x2="63430" y2="64217"/>
                        <a14:foregroundMark x1="63430" y1="64217" x2="66494" y2="75448"/>
                        <a14:foregroundMark x1="67091" y1="23716" x2="74493" y2="21864"/>
                        <a14:foregroundMark x1="62555" y1="74851" x2="66375" y2="77300"/>
                        <a14:foregroundMark x1="62316" y1="75269" x2="66375" y2="80944"/>
                        <a14:foregroundMark x1="70195" y1="82437" x2="73140" y2="74851"/>
                        <a14:foregroundMark x1="62555" y1="78196" x2="62555" y2="78196"/>
                        <a14:foregroundMark x1="73259" y1="80585" x2="73259" y2="80585"/>
                        <a14:foregroundMark x1="73378" y1="80944" x2="73378" y2="80944"/>
                        <a14:foregroundMark x1="71787" y1="81183" x2="71787" y2="81183"/>
                        <a14:foregroundMark x1="70036" y1="19654" x2="65261" y2="13023"/>
                        <a14:foregroundMark x1="67967" y1="9857" x2="64743" y2="6213"/>
                        <a14:foregroundMark x1="70314" y1="18399" x2="72742" y2="8781"/>
                      </a14:backgroundRemoval>
                    </a14:imgEffect>
                  </a14:imgLayer>
                </a14:imgProps>
              </a:ext>
            </a:extLst>
          </a:blip>
          <a:srcRect l="58302" t="4178" r="16968" b="12903"/>
          <a:stretch/>
        </p:blipFill>
        <p:spPr>
          <a:xfrm>
            <a:off x="455224" y="5010663"/>
            <a:ext cx="765952" cy="1710812"/>
          </a:xfrm>
          <a:prstGeom prst="rect">
            <a:avLst/>
          </a:prstGeom>
        </p:spPr>
      </p:pic>
      <p:pic>
        <p:nvPicPr>
          <p:cNvPr id="1026" name="Picture 2" descr="Hi-im-olaf-and-i-like-warm-hugs GIFs - Get the best GIF on GIPHY">
            <a:extLst>
              <a:ext uri="{FF2B5EF4-FFF2-40B4-BE49-F238E27FC236}">
                <a16:creationId xmlns:a16="http://schemas.microsoft.com/office/drawing/2014/main" id="{95B5A802-1E2C-4837-0C9F-35191039E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411" y="3700176"/>
            <a:ext cx="5963111" cy="265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2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11" name="Obrázek 10" descr="Obsah obrázku interiér, plyš, Vycpaná hračka, hračka&#10;&#10;Popis byl vytvořen automaticky">
            <a:extLst>
              <a:ext uri="{FF2B5EF4-FFF2-40B4-BE49-F238E27FC236}">
                <a16:creationId xmlns:a16="http://schemas.microsoft.com/office/drawing/2014/main" id="{9A8C4B07-CADF-771C-3D53-E74D2B8F15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33" y="1367345"/>
            <a:ext cx="2636044" cy="3514725"/>
          </a:xfrm>
          <a:prstGeom prst="rect">
            <a:avLst/>
          </a:prstGeom>
        </p:spPr>
      </p:pic>
      <p:pic>
        <p:nvPicPr>
          <p:cNvPr id="13" name="Obrázek 12" descr="Obsah obrázku interiér, nábytek, podlaha, vycpané&#10;&#10;Popis byl vytvořen automaticky">
            <a:extLst>
              <a:ext uri="{FF2B5EF4-FFF2-40B4-BE49-F238E27FC236}">
                <a16:creationId xmlns:a16="http://schemas.microsoft.com/office/drawing/2014/main" id="{AF5F0671-73DB-E2A2-A40E-EBA34C74DD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4" t="24652" r="19074" b="23079"/>
          <a:stretch/>
        </p:blipFill>
        <p:spPr>
          <a:xfrm>
            <a:off x="9367857" y="1367345"/>
            <a:ext cx="2362110" cy="35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81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E40E629-86C8-1CAD-9AF9-1602445666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Olaf and his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work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hours</a:t>
            </a:r>
            <a:endParaRPr lang="cs-CZ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3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528A262-72F2-1EC4-DC7E-EC3B835FAA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75" t="27361" r="7110" b="7315"/>
          <a:stretch/>
        </p:blipFill>
        <p:spPr>
          <a:xfrm>
            <a:off x="2382654" y="1594599"/>
            <a:ext cx="3226167" cy="366284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73E640A-2D35-A1B9-4502-1B1F2033F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" b="99667" l="10000" r="90000">
                        <a14:foregroundMark x1="39000" y1="91000" x2="32667" y2="99833"/>
                        <a14:foregroundMark x1="42000" y1="27667" x2="42000" y2="27667"/>
                        <a14:foregroundMark x1="53333" y1="25167" x2="53333" y2="25167"/>
                        <a14:foregroundMark x1="35167" y1="19333" x2="35167" y2="19333"/>
                        <a14:foregroundMark x1="49833" y1="13833" x2="49833" y2="13833"/>
                        <a14:foregroundMark x1="39000" y1="12833" x2="35167" y2="500"/>
                        <a14:foregroundMark x1="41000" y1="10833" x2="45500" y2="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717" y="4711148"/>
            <a:ext cx="2010327" cy="201032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59B5ADC-6F9D-3331-8B75-439DF52499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7378"/>
          <a:stretch/>
        </p:blipFill>
        <p:spPr>
          <a:xfrm>
            <a:off x="6096000" y="1857268"/>
            <a:ext cx="5143500" cy="429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31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5BEC6A9-7DA9-BE3B-C006-53429E4D8B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Knows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everything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about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all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devices</a:t>
            </a:r>
            <a:endParaRPr lang="cs-CZ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4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0402330-1810-8819-640A-FF81CE0B1B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47" t="28530" b="1992"/>
          <a:stretch/>
        </p:blipFill>
        <p:spPr>
          <a:xfrm>
            <a:off x="4475645" y="3118522"/>
            <a:ext cx="3240710" cy="3597414"/>
          </a:xfrm>
          <a:prstGeom prst="rect">
            <a:avLst/>
          </a:prstGeom>
        </p:spPr>
      </p:pic>
      <p:pic>
        <p:nvPicPr>
          <p:cNvPr id="7" name="Obrázek 6" descr="Obsah obrázku interiér, nábytek, zeď, text&#10;&#10;Popis byl vytvořen automaticky">
            <a:extLst>
              <a:ext uri="{FF2B5EF4-FFF2-40B4-BE49-F238E27FC236}">
                <a16:creationId xmlns:a16="http://schemas.microsoft.com/office/drawing/2014/main" id="{B2610CE7-6F0C-5C67-7EF8-E0BF579EDC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1" t="16487" r="9176" b="11916"/>
          <a:stretch/>
        </p:blipFill>
        <p:spPr>
          <a:xfrm>
            <a:off x="8409780" y="1319815"/>
            <a:ext cx="3144840" cy="359741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2967280-FCC5-3786-087E-77362D349D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70" t="15754" r="12211" b="15490"/>
          <a:stretch/>
        </p:blipFill>
        <p:spPr>
          <a:xfrm>
            <a:off x="691329" y="1319815"/>
            <a:ext cx="3092988" cy="359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11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413C39F-6BA5-DCDC-A16D-60FB2E19F7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Knows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everything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about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all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devices</a:t>
            </a:r>
            <a:endParaRPr lang="cs-CZ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5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202F2C3-0B32-9A62-059E-FB351D2DC5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62" t="20501" r="15592"/>
          <a:stretch/>
        </p:blipFill>
        <p:spPr>
          <a:xfrm>
            <a:off x="553111" y="1236178"/>
            <a:ext cx="2387828" cy="359796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F056A5F-4C9B-6517-451B-E5E1E14268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16" t="26236" r="15210" b="5324"/>
          <a:stretch/>
        </p:blipFill>
        <p:spPr>
          <a:xfrm>
            <a:off x="9144096" y="1236178"/>
            <a:ext cx="2494793" cy="359796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9A96211-B589-D8EA-5FE7-2B84C8A978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928" t="27483" b="34624"/>
          <a:stretch/>
        </p:blipFill>
        <p:spPr>
          <a:xfrm>
            <a:off x="3601015" y="3035160"/>
            <a:ext cx="4989970" cy="359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95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D56DC50-6036-4F6E-86D8-E01DDA1D8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5335318-0925-5A5A-B7ED-65ACE76293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3454" b="11546"/>
          <a:stretch/>
        </p:blipFill>
        <p:spPr>
          <a:xfrm>
            <a:off x="-19" y="-6"/>
            <a:ext cx="12192000" cy="685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19E24674-C2DD-5F55-904E-BFCDDC8B0E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96" r="5836" b="2"/>
          <a:stretch/>
        </p:blipFill>
        <p:spPr>
          <a:xfrm>
            <a:off x="20" y="10"/>
            <a:ext cx="6105116" cy="6240777"/>
          </a:xfrm>
          <a:custGeom>
            <a:avLst/>
            <a:gdLst/>
            <a:ahLst/>
            <a:cxnLst/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5595" y="4224938"/>
            <a:ext cx="6288199" cy="14593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Algerian" panose="04020705040A02060702" pitchFamily="82" charset="0"/>
              </a:rPr>
              <a:t>And teaches in laboratory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BBFA17E-1480-32CA-D597-08A0F9EE48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249" r="3" b="3"/>
          <a:stretch/>
        </p:blipFill>
        <p:spPr>
          <a:xfrm>
            <a:off x="6155158" y="232015"/>
            <a:ext cx="4941485" cy="3877363"/>
          </a:xfrm>
          <a:custGeom>
            <a:avLst/>
            <a:gdLst/>
            <a:ahLst/>
            <a:cxnLst/>
            <a:rect l="l" t="t" r="r" b="b"/>
            <a:pathLst>
              <a:path w="4569568" h="3877363">
                <a:moveTo>
                  <a:pt x="3843224" y="17"/>
                </a:moveTo>
                <a:cubicBezTo>
                  <a:pt x="3853657" y="-269"/>
                  <a:pt x="3863732" y="3160"/>
                  <a:pt x="3872078" y="16745"/>
                </a:cubicBezTo>
                <a:cubicBezTo>
                  <a:pt x="3827725" y="52547"/>
                  <a:pt x="3771210" y="39089"/>
                  <a:pt x="3711358" y="79463"/>
                </a:cubicBezTo>
                <a:cubicBezTo>
                  <a:pt x="3808648" y="66766"/>
                  <a:pt x="3885671" y="56609"/>
                  <a:pt x="3962692" y="46454"/>
                </a:cubicBezTo>
                <a:cubicBezTo>
                  <a:pt x="3964124" y="53563"/>
                  <a:pt x="3965554" y="60673"/>
                  <a:pt x="3966984" y="67782"/>
                </a:cubicBezTo>
                <a:cubicBezTo>
                  <a:pt x="3868502" y="82763"/>
                  <a:pt x="3777410" y="121359"/>
                  <a:pt x="3681550" y="148529"/>
                </a:cubicBezTo>
                <a:cubicBezTo>
                  <a:pt x="3690374" y="165289"/>
                  <a:pt x="3699196" y="161987"/>
                  <a:pt x="3707066" y="160972"/>
                </a:cubicBezTo>
                <a:cubicBezTo>
                  <a:pt x="3758334" y="154369"/>
                  <a:pt x="3809602" y="147768"/>
                  <a:pt x="3858724" y="129739"/>
                </a:cubicBezTo>
                <a:cubicBezTo>
                  <a:pt x="3869693" y="125675"/>
                  <a:pt x="3883047" y="125675"/>
                  <a:pt x="3889247" y="137864"/>
                </a:cubicBezTo>
                <a:cubicBezTo>
                  <a:pt x="3898070" y="155131"/>
                  <a:pt x="3885433" y="166304"/>
                  <a:pt x="3874225" y="175697"/>
                </a:cubicBezTo>
                <a:cubicBezTo>
                  <a:pt x="3854670" y="191949"/>
                  <a:pt x="3831064" y="187379"/>
                  <a:pt x="3808410" y="190425"/>
                </a:cubicBezTo>
                <a:cubicBezTo>
                  <a:pt x="3748081" y="198297"/>
                  <a:pt x="3719226" y="222927"/>
                  <a:pt x="3705872" y="279299"/>
                </a:cubicBezTo>
                <a:cubicBezTo>
                  <a:pt x="3758811" y="256445"/>
                  <a:pt x="3809842" y="284631"/>
                  <a:pt x="3861109" y="268633"/>
                </a:cubicBezTo>
                <a:cubicBezTo>
                  <a:pt x="3874463" y="264571"/>
                  <a:pt x="3895685" y="270664"/>
                  <a:pt x="3888532" y="290216"/>
                </a:cubicBezTo>
                <a:cubicBezTo>
                  <a:pt x="3881854" y="308499"/>
                  <a:pt x="3859678" y="321702"/>
                  <a:pt x="3899025" y="318148"/>
                </a:cubicBezTo>
                <a:cubicBezTo>
                  <a:pt x="3927162" y="315608"/>
                  <a:pt x="3982246" y="336176"/>
                  <a:pt x="3959116" y="341254"/>
                </a:cubicBezTo>
                <a:cubicBezTo>
                  <a:pt x="3930024" y="347603"/>
                  <a:pt x="3901646" y="356744"/>
                  <a:pt x="3864685" y="367154"/>
                </a:cubicBezTo>
                <a:cubicBezTo>
                  <a:pt x="3905463" y="384166"/>
                  <a:pt x="3934793" y="380611"/>
                  <a:pt x="3965554" y="367154"/>
                </a:cubicBezTo>
                <a:cubicBezTo>
                  <a:pt x="4002753" y="350903"/>
                  <a:pt x="4051161" y="331098"/>
                  <a:pt x="4081445" y="349381"/>
                </a:cubicBezTo>
                <a:cubicBezTo>
                  <a:pt x="4126752" y="376803"/>
                  <a:pt x="4164428" y="359536"/>
                  <a:pt x="4204966" y="354966"/>
                </a:cubicBezTo>
                <a:cubicBezTo>
                  <a:pt x="4287472" y="345570"/>
                  <a:pt x="4369264" y="329827"/>
                  <a:pt x="4452008" y="322211"/>
                </a:cubicBezTo>
                <a:cubicBezTo>
                  <a:pt x="4485154" y="319164"/>
                  <a:pt x="4520922" y="304691"/>
                  <a:pt x="4569568" y="324495"/>
                </a:cubicBezTo>
                <a:cubicBezTo>
                  <a:pt x="4349232" y="425810"/>
                  <a:pt x="4112683" y="419463"/>
                  <a:pt x="3915955" y="544899"/>
                </a:cubicBezTo>
                <a:cubicBezTo>
                  <a:pt x="3924301" y="556833"/>
                  <a:pt x="3966745" y="590858"/>
                  <a:pt x="3949339" y="593397"/>
                </a:cubicBezTo>
                <a:cubicBezTo>
                  <a:pt x="3900455" y="600761"/>
                  <a:pt x="3857056" y="625645"/>
                  <a:pt x="3812464" y="646212"/>
                </a:cubicBezTo>
                <a:cubicBezTo>
                  <a:pt x="3793148" y="655100"/>
                  <a:pt x="3769780" y="666781"/>
                  <a:pt x="3778841" y="698520"/>
                </a:cubicBezTo>
                <a:cubicBezTo>
                  <a:pt x="3795295" y="707407"/>
                  <a:pt x="3807456" y="694965"/>
                  <a:pt x="3821047" y="693950"/>
                </a:cubicBezTo>
                <a:cubicBezTo>
                  <a:pt x="3834878" y="692935"/>
                  <a:pt x="3865879" y="699535"/>
                  <a:pt x="3857293" y="703852"/>
                </a:cubicBezTo>
                <a:cubicBezTo>
                  <a:pt x="3818186" y="723405"/>
                  <a:pt x="3888532" y="770380"/>
                  <a:pt x="3842271" y="770380"/>
                </a:cubicBezTo>
                <a:cubicBezTo>
                  <a:pt x="3764772" y="770633"/>
                  <a:pt x="3723519" y="853919"/>
                  <a:pt x="3648882" y="856205"/>
                </a:cubicBezTo>
                <a:cubicBezTo>
                  <a:pt x="3636960" y="856458"/>
                  <a:pt x="3631236" y="871185"/>
                  <a:pt x="3631474" y="884136"/>
                </a:cubicBezTo>
                <a:cubicBezTo>
                  <a:pt x="3631474" y="899626"/>
                  <a:pt x="3642444" y="902418"/>
                  <a:pt x="3654605" y="903942"/>
                </a:cubicBezTo>
                <a:cubicBezTo>
                  <a:pt x="3673205" y="906226"/>
                  <a:pt x="3692520" y="884136"/>
                  <a:pt x="3717081" y="914098"/>
                </a:cubicBezTo>
                <a:cubicBezTo>
                  <a:pt x="3672966" y="931618"/>
                  <a:pt x="3628852" y="949140"/>
                  <a:pt x="3629568" y="1009319"/>
                </a:cubicBezTo>
                <a:cubicBezTo>
                  <a:pt x="3629805" y="1025569"/>
                  <a:pt x="3611444" y="1031663"/>
                  <a:pt x="3597613" y="1035726"/>
                </a:cubicBezTo>
                <a:cubicBezTo>
                  <a:pt x="3574721" y="1042329"/>
                  <a:pt x="3555408" y="1054009"/>
                  <a:pt x="3543006" y="1076608"/>
                </a:cubicBezTo>
                <a:cubicBezTo>
                  <a:pt x="3543246" y="1080925"/>
                  <a:pt x="3543484" y="1085495"/>
                  <a:pt x="3542052" y="1089050"/>
                </a:cubicBezTo>
                <a:cubicBezTo>
                  <a:pt x="3546106" y="1143642"/>
                  <a:pt x="3579490" y="1142118"/>
                  <a:pt x="3616451" y="1132978"/>
                </a:cubicBezTo>
                <a:cubicBezTo>
                  <a:pt x="3660566" y="1121805"/>
                  <a:pt x="3704204" y="1101491"/>
                  <a:pt x="3750703" y="1121043"/>
                </a:cubicBezTo>
                <a:cubicBezTo>
                  <a:pt x="3685126" y="1147197"/>
                  <a:pt x="3613828" y="1149228"/>
                  <a:pt x="3552307" y="1186555"/>
                </a:cubicBezTo>
                <a:cubicBezTo>
                  <a:pt x="3777410" y="1193411"/>
                  <a:pt x="3976284" y="1075591"/>
                  <a:pt x="4194473" y="1030395"/>
                </a:cubicBezTo>
                <a:cubicBezTo>
                  <a:pt x="4187082" y="1060610"/>
                  <a:pt x="4169436" y="1066704"/>
                  <a:pt x="4153459" y="1071275"/>
                </a:cubicBezTo>
                <a:cubicBezTo>
                  <a:pt x="4072860" y="1094129"/>
                  <a:pt x="4002278" y="1139581"/>
                  <a:pt x="3928831" y="1178936"/>
                </a:cubicBezTo>
                <a:cubicBezTo>
                  <a:pt x="3898548" y="1195188"/>
                  <a:pt x="3876608" y="1211440"/>
                  <a:pt x="3865164" y="1246481"/>
                </a:cubicBezTo>
                <a:cubicBezTo>
                  <a:pt x="3854908" y="1278221"/>
                  <a:pt x="3835117" y="1292948"/>
                  <a:pt x="3798395" y="1283806"/>
                </a:cubicBezTo>
                <a:cubicBezTo>
                  <a:pt x="3768588" y="1276188"/>
                  <a:pt x="3735920" y="1280251"/>
                  <a:pt x="3704681" y="1283045"/>
                </a:cubicBezTo>
                <a:cubicBezTo>
                  <a:pt x="3668674" y="1286092"/>
                  <a:pt x="3628374" y="1321895"/>
                  <a:pt x="3638151" y="1340431"/>
                </a:cubicBezTo>
                <a:cubicBezTo>
                  <a:pt x="3654843" y="1371917"/>
                  <a:pt x="3682743" y="1356174"/>
                  <a:pt x="3707542" y="1352619"/>
                </a:cubicBezTo>
                <a:cubicBezTo>
                  <a:pt x="3735681" y="1348303"/>
                  <a:pt x="3787902" y="1339415"/>
                  <a:pt x="3788856" y="1343224"/>
                </a:cubicBezTo>
                <a:cubicBezTo>
                  <a:pt x="3807219" y="1422193"/>
                  <a:pt x="3936463" y="1353382"/>
                  <a:pt x="3964363" y="1346270"/>
                </a:cubicBezTo>
                <a:cubicBezTo>
                  <a:pt x="3999176" y="1337384"/>
                  <a:pt x="4031845" y="1353635"/>
                  <a:pt x="4064991" y="1357443"/>
                </a:cubicBezTo>
                <a:cubicBezTo>
                  <a:pt x="4094560" y="1360998"/>
                  <a:pt x="4261720" y="1371917"/>
                  <a:pt x="4296295" y="1338398"/>
                </a:cubicBezTo>
                <a:cubicBezTo>
                  <a:pt x="4301064" y="1364552"/>
                  <a:pt x="4291050" y="1375217"/>
                  <a:pt x="4282702" y="1387152"/>
                </a:cubicBezTo>
                <a:cubicBezTo>
                  <a:pt x="4271019" y="1404164"/>
                  <a:pt x="4269110" y="1416099"/>
                  <a:pt x="4291288" y="1429556"/>
                </a:cubicBezTo>
                <a:cubicBezTo>
                  <a:pt x="4354480" y="1468154"/>
                  <a:pt x="4353524" y="1469422"/>
                  <a:pt x="4294626" y="1521730"/>
                </a:cubicBezTo>
                <a:cubicBezTo>
                  <a:pt x="4291763" y="1524015"/>
                  <a:pt x="4292957" y="1531633"/>
                  <a:pt x="4292480" y="1536712"/>
                </a:cubicBezTo>
                <a:cubicBezTo>
                  <a:pt x="4307980" y="1544836"/>
                  <a:pt x="4326102" y="1524523"/>
                  <a:pt x="4344224" y="1546361"/>
                </a:cubicBezTo>
                <a:cubicBezTo>
                  <a:pt x="4265296" y="1642341"/>
                  <a:pt x="4144874" y="1665955"/>
                  <a:pt x="4035898" y="1738070"/>
                </a:cubicBezTo>
                <a:cubicBezTo>
                  <a:pt x="4124128" y="1761938"/>
                  <a:pt x="4177066" y="1678652"/>
                  <a:pt x="4241926" y="1689317"/>
                </a:cubicBezTo>
                <a:cubicBezTo>
                  <a:pt x="4274357" y="1715471"/>
                  <a:pt x="4178020" y="1757368"/>
                  <a:pt x="4269826" y="1769810"/>
                </a:cubicBezTo>
                <a:cubicBezTo>
                  <a:pt x="4230002" y="1792663"/>
                  <a:pt x="4200434" y="1815006"/>
                  <a:pt x="4173012" y="1841415"/>
                </a:cubicBezTo>
                <a:cubicBezTo>
                  <a:pt x="4124128" y="1888644"/>
                  <a:pt x="4114590" y="1919623"/>
                  <a:pt x="4137244" y="1983103"/>
                </a:cubicBezTo>
                <a:cubicBezTo>
                  <a:pt x="4152029" y="2024746"/>
                  <a:pt x="4173728" y="2063089"/>
                  <a:pt x="4154652" y="2112602"/>
                </a:cubicBezTo>
                <a:cubicBezTo>
                  <a:pt x="4141298" y="2146628"/>
                  <a:pt x="4146544" y="2168972"/>
                  <a:pt x="4196142" y="2153737"/>
                </a:cubicBezTo>
                <a:cubicBezTo>
                  <a:pt x="4249557" y="2137485"/>
                  <a:pt x="4269587" y="2167956"/>
                  <a:pt x="4256234" y="2227627"/>
                </a:cubicBezTo>
                <a:cubicBezTo>
                  <a:pt x="4247650" y="2265970"/>
                  <a:pt x="4256712" y="2277649"/>
                  <a:pt x="4293433" y="2273333"/>
                </a:cubicBezTo>
                <a:cubicBezTo>
                  <a:pt x="4333972" y="2268509"/>
                  <a:pt x="4372602" y="2243370"/>
                  <a:pt x="4422678" y="2255559"/>
                </a:cubicBezTo>
                <a:cubicBezTo>
                  <a:pt x="4382618" y="2325134"/>
                  <a:pt x="4297010" y="2305328"/>
                  <a:pt x="4250272" y="2371602"/>
                </a:cubicBezTo>
                <a:cubicBezTo>
                  <a:pt x="4306072" y="2371854"/>
                  <a:pt x="4348756" y="2371602"/>
                  <a:pt x="4390009" y="2357127"/>
                </a:cubicBezTo>
                <a:cubicBezTo>
                  <a:pt x="4407179" y="2351286"/>
                  <a:pt x="4426018" y="2345194"/>
                  <a:pt x="4435554" y="2365252"/>
                </a:cubicBezTo>
                <a:cubicBezTo>
                  <a:pt x="4446762" y="2389375"/>
                  <a:pt x="4423632" y="2398516"/>
                  <a:pt x="4409562" y="2402832"/>
                </a:cubicBezTo>
                <a:cubicBezTo>
                  <a:pt x="4369978" y="2415021"/>
                  <a:pt x="4339695" y="2443968"/>
                  <a:pt x="4307026" y="2466566"/>
                </a:cubicBezTo>
                <a:cubicBezTo>
                  <a:pt x="4235250" y="2516082"/>
                  <a:pt x="4156558" y="2557470"/>
                  <a:pt x="4095751" y="2639233"/>
                </a:cubicBezTo>
                <a:cubicBezTo>
                  <a:pt x="4172297" y="2618411"/>
                  <a:pt x="4229288" y="2569913"/>
                  <a:pt x="4300350" y="2560010"/>
                </a:cubicBezTo>
                <a:cubicBezTo>
                  <a:pt x="4238826" y="2634409"/>
                  <a:pt x="4159659" y="2683415"/>
                  <a:pt x="4084784" y="2737500"/>
                </a:cubicBezTo>
                <a:cubicBezTo>
                  <a:pt x="4063322" y="2752735"/>
                  <a:pt x="4041622" y="2763146"/>
                  <a:pt x="4036853" y="2796409"/>
                </a:cubicBezTo>
                <a:cubicBezTo>
                  <a:pt x="4027552" y="2860905"/>
                  <a:pt x="3999653" y="2914228"/>
                  <a:pt x="3940039" y="2942666"/>
                </a:cubicBezTo>
                <a:cubicBezTo>
                  <a:pt x="3939562" y="2942922"/>
                  <a:pt x="3942900" y="2952571"/>
                  <a:pt x="3944808" y="2959171"/>
                </a:cubicBezTo>
                <a:cubicBezTo>
                  <a:pt x="3981292" y="2961204"/>
                  <a:pt x="4010145" y="2923115"/>
                  <a:pt x="4056645" y="2935557"/>
                </a:cubicBezTo>
                <a:cubicBezTo>
                  <a:pt x="4012052" y="2987356"/>
                  <a:pt x="3974853" y="3033825"/>
                  <a:pt x="3911662" y="3058455"/>
                </a:cubicBezTo>
                <a:cubicBezTo>
                  <a:pt x="3861109" y="3078006"/>
                  <a:pt x="3798633" y="3089433"/>
                  <a:pt x="3761910" y="3152912"/>
                </a:cubicBezTo>
                <a:cubicBezTo>
                  <a:pt x="3804594" y="3165356"/>
                  <a:pt x="3836310" y="3149613"/>
                  <a:pt x="3868264" y="3138440"/>
                </a:cubicBezTo>
                <a:cubicBezTo>
                  <a:pt x="3917147" y="3121173"/>
                  <a:pt x="3965554" y="3101622"/>
                  <a:pt x="4014438" y="3084354"/>
                </a:cubicBezTo>
                <a:cubicBezTo>
                  <a:pt x="4033038" y="3077753"/>
                  <a:pt x="4053307" y="3073181"/>
                  <a:pt x="4065229" y="3104668"/>
                </a:cubicBezTo>
                <a:cubicBezTo>
                  <a:pt x="4002991" y="3111271"/>
                  <a:pt x="3965792" y="3153929"/>
                  <a:pt x="3926686" y="3194048"/>
                </a:cubicBezTo>
                <a:cubicBezTo>
                  <a:pt x="3904746" y="3216647"/>
                  <a:pt x="3886862" y="3246864"/>
                  <a:pt x="3847279" y="3235438"/>
                </a:cubicBezTo>
                <a:cubicBezTo>
                  <a:pt x="3826532" y="3229344"/>
                  <a:pt x="3813418" y="3246355"/>
                  <a:pt x="3815565" y="3267177"/>
                </a:cubicBezTo>
                <a:cubicBezTo>
                  <a:pt x="3823433" y="3340561"/>
                  <a:pt x="3775026" y="3366206"/>
                  <a:pt x="3724950" y="3380425"/>
                </a:cubicBezTo>
                <a:cubicBezTo>
                  <a:pt x="3630043" y="3407087"/>
                  <a:pt x="3551113" y="3469805"/>
                  <a:pt x="3458831" y="3504084"/>
                </a:cubicBezTo>
                <a:cubicBezTo>
                  <a:pt x="3369170" y="3537348"/>
                  <a:pt x="3299779" y="3616317"/>
                  <a:pt x="3209882" y="3657707"/>
                </a:cubicBezTo>
                <a:cubicBezTo>
                  <a:pt x="3144781" y="3687670"/>
                  <a:pt x="3082544" y="3726265"/>
                  <a:pt x="3015536" y="3753434"/>
                </a:cubicBezTo>
                <a:cubicBezTo>
                  <a:pt x="2856963" y="3817676"/>
                  <a:pt x="2695288" y="3869222"/>
                  <a:pt x="2524314" y="3876585"/>
                </a:cubicBezTo>
                <a:cubicBezTo>
                  <a:pt x="2383147" y="3882426"/>
                  <a:pt x="1158667" y="3876841"/>
                  <a:pt x="661243" y="3041189"/>
                </a:cubicBezTo>
                <a:cubicBezTo>
                  <a:pt x="651705" y="3037125"/>
                  <a:pt x="640975" y="3026461"/>
                  <a:pt x="637637" y="3016303"/>
                </a:cubicBezTo>
                <a:cubicBezTo>
                  <a:pt x="621659" y="2968820"/>
                  <a:pt x="582552" y="2948253"/>
                  <a:pt x="547261" y="2922608"/>
                </a:cubicBezTo>
                <a:cubicBezTo>
                  <a:pt x="516261" y="2900009"/>
                  <a:pt x="483353" y="2876394"/>
                  <a:pt x="470476" y="2838305"/>
                </a:cubicBezTo>
                <a:cubicBezTo>
                  <a:pt x="453546" y="2787522"/>
                  <a:pt x="501714" y="2829165"/>
                  <a:pt x="510538" y="2809867"/>
                </a:cubicBezTo>
                <a:cubicBezTo>
                  <a:pt x="492177" y="2783460"/>
                  <a:pt x="463799" y="2759336"/>
                  <a:pt x="456407" y="2729374"/>
                </a:cubicBezTo>
                <a:cubicBezTo>
                  <a:pt x="429463" y="2621204"/>
                  <a:pt x="371278" y="2542489"/>
                  <a:pt x="284241" y="2481294"/>
                </a:cubicBezTo>
                <a:cubicBezTo>
                  <a:pt x="259203" y="2463774"/>
                  <a:pt x="242750" y="2431779"/>
                  <a:pt x="208651" y="2426702"/>
                </a:cubicBezTo>
                <a:cubicBezTo>
                  <a:pt x="132821" y="2415529"/>
                  <a:pt x="156667" y="2328180"/>
                  <a:pt x="116605" y="2289331"/>
                </a:cubicBezTo>
                <a:cubicBezTo>
                  <a:pt x="108974" y="2281966"/>
                  <a:pt x="102060" y="2267494"/>
                  <a:pt x="103490" y="2257592"/>
                </a:cubicBezTo>
                <a:cubicBezTo>
                  <a:pt x="105635" y="2243370"/>
                  <a:pt x="114698" y="2229913"/>
                  <a:pt x="122328" y="2217216"/>
                </a:cubicBezTo>
                <a:cubicBezTo>
                  <a:pt x="130198" y="2204521"/>
                  <a:pt x="142119" y="2193348"/>
                  <a:pt x="136397" y="2176590"/>
                </a:cubicBezTo>
                <a:cubicBezTo>
                  <a:pt x="134014" y="2169734"/>
                  <a:pt x="135681" y="2145866"/>
                  <a:pt x="118036" y="2164655"/>
                </a:cubicBezTo>
                <a:cubicBezTo>
                  <a:pt x="69629" y="2216201"/>
                  <a:pt x="41491" y="2167450"/>
                  <a:pt x="0" y="2144088"/>
                </a:cubicBezTo>
                <a:cubicBezTo>
                  <a:pt x="33383" y="2119965"/>
                  <a:pt x="63429" y="2102953"/>
                  <a:pt x="68437" y="2066897"/>
                </a:cubicBezTo>
                <a:cubicBezTo>
                  <a:pt x="78690" y="1992498"/>
                  <a:pt x="122565" y="1958473"/>
                  <a:pt x="189096" y="1951871"/>
                </a:cubicBezTo>
                <a:cubicBezTo>
                  <a:pt x="164535" y="1880012"/>
                  <a:pt x="164535" y="1880012"/>
                  <a:pt x="243942" y="1870107"/>
                </a:cubicBezTo>
                <a:cubicBezTo>
                  <a:pt x="213419" y="1824403"/>
                  <a:pt x="213419" y="1812722"/>
                  <a:pt x="250381" y="1796979"/>
                </a:cubicBezTo>
                <a:cubicBezTo>
                  <a:pt x="285911" y="1781998"/>
                  <a:pt x="325255" y="1776919"/>
                  <a:pt x="358164" y="1753813"/>
                </a:cubicBezTo>
                <a:cubicBezTo>
                  <a:pt x="327879" y="1695412"/>
                  <a:pt x="319295" y="1627615"/>
                  <a:pt x="256819" y="1599175"/>
                </a:cubicBezTo>
                <a:cubicBezTo>
                  <a:pt x="247042" y="1594859"/>
                  <a:pt x="240366" y="1577338"/>
                  <a:pt x="246564" y="1567182"/>
                </a:cubicBezTo>
                <a:cubicBezTo>
                  <a:pt x="269218" y="1530364"/>
                  <a:pt x="236788" y="1460535"/>
                  <a:pt x="307371" y="1452664"/>
                </a:cubicBezTo>
                <a:cubicBezTo>
                  <a:pt x="316195" y="1451902"/>
                  <a:pt x="324303" y="1444284"/>
                  <a:pt x="317387" y="1434381"/>
                </a:cubicBezTo>
                <a:cubicBezTo>
                  <a:pt x="293540" y="1399848"/>
                  <a:pt x="322394" y="1402133"/>
                  <a:pt x="339801" y="1397816"/>
                </a:cubicBezTo>
                <a:cubicBezTo>
                  <a:pt x="360787" y="1392485"/>
                  <a:pt x="384632" y="1407720"/>
                  <a:pt x="404186" y="1388929"/>
                </a:cubicBezTo>
                <a:cubicBezTo>
                  <a:pt x="399654" y="1369123"/>
                  <a:pt x="382725" y="1369377"/>
                  <a:pt x="370802" y="1363030"/>
                </a:cubicBezTo>
                <a:cubicBezTo>
                  <a:pt x="335987" y="1344747"/>
                  <a:pt x="307609" y="1322911"/>
                  <a:pt x="305940" y="1275427"/>
                </a:cubicBezTo>
                <a:cubicBezTo>
                  <a:pt x="304749" y="1237085"/>
                  <a:pt x="300933" y="1203314"/>
                  <a:pt x="349102" y="1191633"/>
                </a:cubicBezTo>
                <a:cubicBezTo>
                  <a:pt x="369132" y="1186808"/>
                  <a:pt x="363408" y="1159132"/>
                  <a:pt x="351962" y="1145419"/>
                </a:cubicBezTo>
                <a:cubicBezTo>
                  <a:pt x="331455" y="1121043"/>
                  <a:pt x="314526" y="1088542"/>
                  <a:pt x="279233" y="1086257"/>
                </a:cubicBezTo>
                <a:cubicBezTo>
                  <a:pt x="257772" y="1084734"/>
                  <a:pt x="241318" y="1074575"/>
                  <a:pt x="224388" y="1062896"/>
                </a:cubicBezTo>
                <a:cubicBezTo>
                  <a:pt x="212228" y="1054515"/>
                  <a:pt x="197681" y="1047406"/>
                  <a:pt x="199111" y="1029379"/>
                </a:cubicBezTo>
                <a:cubicBezTo>
                  <a:pt x="200542" y="1012112"/>
                  <a:pt x="214610" y="1005002"/>
                  <a:pt x="228919" y="1001447"/>
                </a:cubicBezTo>
                <a:cubicBezTo>
                  <a:pt x="276611" y="990021"/>
                  <a:pt x="321440" y="973262"/>
                  <a:pt x="361264" y="934920"/>
                </a:cubicBezTo>
                <a:cubicBezTo>
                  <a:pt x="334794" y="914607"/>
                  <a:pt x="309518" y="899879"/>
                  <a:pt x="289964" y="879311"/>
                </a:cubicBezTo>
                <a:cubicBezTo>
                  <a:pt x="242750" y="829544"/>
                  <a:pt x="642644" y="672875"/>
                  <a:pt x="662674" y="617012"/>
                </a:cubicBezTo>
                <a:cubicBezTo>
                  <a:pt x="668873" y="599745"/>
                  <a:pt x="690096" y="581971"/>
                  <a:pt x="707744" y="576892"/>
                </a:cubicBezTo>
                <a:cubicBezTo>
                  <a:pt x="790487" y="553024"/>
                  <a:pt x="862262" y="499446"/>
                  <a:pt x="946915" y="479640"/>
                </a:cubicBezTo>
                <a:cubicBezTo>
                  <a:pt x="1026799" y="460851"/>
                  <a:pt x="1105490" y="435712"/>
                  <a:pt x="1193003" y="410829"/>
                </a:cubicBezTo>
                <a:cubicBezTo>
                  <a:pt x="1139351" y="348364"/>
                  <a:pt x="1044206" y="355728"/>
                  <a:pt x="1022030" y="265586"/>
                </a:cubicBezTo>
                <a:cubicBezTo>
                  <a:pt x="1108590" y="242225"/>
                  <a:pt x="1199679" y="268888"/>
                  <a:pt x="1283141" y="231814"/>
                </a:cubicBezTo>
                <a:cubicBezTo>
                  <a:pt x="1290295" y="228514"/>
                  <a:pt x="1300072" y="231814"/>
                  <a:pt x="1308655" y="232831"/>
                </a:cubicBezTo>
                <a:cubicBezTo>
                  <a:pt x="1480584" y="252636"/>
                  <a:pt x="1651797" y="235371"/>
                  <a:pt x="1821341" y="210485"/>
                </a:cubicBezTo>
                <a:cubicBezTo>
                  <a:pt x="2065522" y="174938"/>
                  <a:pt x="2310657" y="152338"/>
                  <a:pt x="2556268" y="136340"/>
                </a:cubicBezTo>
                <a:cubicBezTo>
                  <a:pt x="2759196" y="123136"/>
                  <a:pt x="2962599" y="117297"/>
                  <a:pt x="3164574" y="91905"/>
                </a:cubicBezTo>
                <a:cubicBezTo>
                  <a:pt x="3380616" y="64736"/>
                  <a:pt x="3596420" y="34011"/>
                  <a:pt x="3812226" y="5572"/>
                </a:cubicBezTo>
                <a:cubicBezTo>
                  <a:pt x="3822002" y="4301"/>
                  <a:pt x="3832792" y="302"/>
                  <a:pt x="3843224" y="17"/>
                </a:cubicBezTo>
                <a:close/>
              </a:path>
            </a:pathLst>
          </a:custGeom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BAF210B-3FAC-406E-A4B0-EFCE33E5D838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E5A01BC-CEE7-CB06-062F-A52311AAED1C}"/>
              </a:ext>
            </a:extLst>
          </p:cNvPr>
          <p:cNvSpPr txBox="1"/>
          <p:nvPr/>
        </p:nvSpPr>
        <p:spPr>
          <a:xfrm>
            <a:off x="8473165" y="2762677"/>
            <a:ext cx="1645525" cy="830997"/>
          </a:xfrm>
          <a:prstGeom prst="rect">
            <a:avLst/>
          </a:prstGeom>
          <a:gradFill flip="none" rotWithShape="1">
            <a:gsLst>
              <a:gs pos="0">
                <a:srgbClr val="A1DEFD">
                  <a:alpha val="0"/>
                </a:srgbClr>
              </a:gs>
              <a:gs pos="50000">
                <a:srgbClr val="C4EAFF">
                  <a:alpha val="66000"/>
                </a:srgbClr>
              </a:gs>
              <a:gs pos="100000">
                <a:srgbClr val="B6EBFD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accent2"/>
                </a:solidFill>
                <a:latin typeface="Algerian" panose="04020705040A02060702" pitchFamily="82" charset="0"/>
              </a:rPr>
              <a:t>SKILLED</a:t>
            </a:r>
          </a:p>
          <a:p>
            <a:pPr algn="ctr"/>
            <a:r>
              <a:rPr lang="cs-CZ" sz="2400" dirty="0">
                <a:solidFill>
                  <a:schemeClr val="accent2"/>
                </a:solidFill>
                <a:latin typeface="Algerian" panose="04020705040A02060702" pitchFamily="82" charset="0"/>
              </a:rPr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2256022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5F906D2-F1F9-664E-2A7E-1E57FD19B4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03" y="365125"/>
            <a:ext cx="10773697" cy="1325563"/>
          </a:xfrm>
        </p:spPr>
        <p:txBody>
          <a:bodyPr/>
          <a:lstStyle/>
          <a:p>
            <a:pPr algn="ctr"/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Some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Things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, he Just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doesn‘t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like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…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7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A4F6F4B-B55B-2A77-8C92-BAFA1E7705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9667" y1="55332" x2="29667" y2="55332"/>
                        <a14:foregroundMark x1="34200" y1="58531" x2="34200" y2="58531"/>
                        <a14:foregroundMark x1="34200" y1="58531" x2="34200" y2="58531"/>
                        <a14:foregroundMark x1="44067" y1="56398" x2="44067" y2="56398"/>
                        <a14:foregroundMark x1="45067" y1="68720" x2="45067" y2="68720"/>
                        <a14:foregroundMark x1="46667" y1="75237" x2="46667" y2="75237"/>
                        <a14:foregroundMark x1="32200" y1="58649" x2="38933" y2="57464"/>
                        <a14:foregroundMark x1="48267" y1="56517" x2="49867" y2="62441"/>
                        <a14:foregroundMark x1="41467" y1="21209" x2="40733" y2="13626"/>
                        <a14:foregroundMark x1="41733" y1="18483" x2="43867" y2="12678"/>
                        <a14:foregroundMark x1="43600" y1="24171" x2="45533" y2="24408"/>
                        <a14:backgroundMark x1="38600" y1="18009" x2="37867" y2="22512"/>
                        <a14:backgroundMark x1="43200" y1="16943" x2="46133" y2="12322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9305" t="9435" r="47078" b="14206"/>
          <a:stretch/>
        </p:blipFill>
        <p:spPr>
          <a:xfrm>
            <a:off x="5069635" y="1095415"/>
            <a:ext cx="1794631" cy="229362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AFF4240-AB2B-59B2-CEBE-8D7E913EAA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984" t="19710"/>
          <a:stretch/>
        </p:blipFill>
        <p:spPr>
          <a:xfrm>
            <a:off x="456002" y="1463203"/>
            <a:ext cx="2970206" cy="397382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9DD0A94-E743-8BDF-0196-933CFE0ADCA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06" r="15282" b="7315"/>
          <a:stretch/>
        </p:blipFill>
        <p:spPr>
          <a:xfrm>
            <a:off x="9198515" y="1463203"/>
            <a:ext cx="2537483" cy="397382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E72C509-8BBE-75E9-C9A9-1B66D5B7A5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742" t="35652" r="15108" b="15797"/>
          <a:stretch/>
        </p:blipFill>
        <p:spPr>
          <a:xfrm>
            <a:off x="4379720" y="3391866"/>
            <a:ext cx="3865283" cy="332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70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7C074E5-15E3-FA54-742A-BC45E370F0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03" y="365125"/>
            <a:ext cx="10773697" cy="1325563"/>
          </a:xfrm>
        </p:spPr>
        <p:txBody>
          <a:bodyPr/>
          <a:lstStyle/>
          <a:p>
            <a:pPr algn="ctr"/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He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Knows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how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to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clean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…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8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1AECE0C-2DC4-394E-1621-B741AA741D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6" t="34710" r="17557" b="7533"/>
          <a:stretch/>
        </p:blipFill>
        <p:spPr bwMode="auto">
          <a:xfrm>
            <a:off x="1503183" y="3339876"/>
            <a:ext cx="3036922" cy="339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18EFFB6-C7A6-65A7-7D77-864E7A7C83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27" t="24889" r="16297"/>
          <a:stretch/>
        </p:blipFill>
        <p:spPr>
          <a:xfrm>
            <a:off x="7063737" y="2703129"/>
            <a:ext cx="2653146" cy="3857695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5AF727D-5567-C0BA-E559-A21FE79454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8" t="19212" r="21028"/>
          <a:stretch/>
        </p:blipFill>
        <p:spPr bwMode="auto">
          <a:xfrm>
            <a:off x="145554" y="122589"/>
            <a:ext cx="2135155" cy="396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C86C881-1B53-6624-F909-A7E603EF3C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337" t="8530" r="23715" b="13046"/>
          <a:stretch/>
        </p:blipFill>
        <p:spPr>
          <a:xfrm>
            <a:off x="9898425" y="143074"/>
            <a:ext cx="2201378" cy="443110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2FA76E7-A46A-4C06-EED6-288C98791A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7384"/>
          <a:stretch/>
        </p:blipFill>
        <p:spPr>
          <a:xfrm>
            <a:off x="3999765" y="1483517"/>
            <a:ext cx="2882430" cy="279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6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BBB1EC3D-3CAA-B5EC-9A52-0BE75E7170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03" y="365125"/>
            <a:ext cx="10773697" cy="1325563"/>
          </a:xfrm>
        </p:spPr>
        <p:txBody>
          <a:bodyPr/>
          <a:lstStyle/>
          <a:p>
            <a:pPr algn="ctr"/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But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also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how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to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celebrate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!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9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C088585-4C56-6123-E627-59C1617995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7" r="29165" b="17276"/>
          <a:stretch/>
        </p:blipFill>
        <p:spPr>
          <a:xfrm>
            <a:off x="403121" y="1484671"/>
            <a:ext cx="2846195" cy="477399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71B5696-C7C2-62AE-DAAD-0DD24A0D90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81" t="23512" r="6033" b="8739"/>
          <a:stretch/>
        </p:blipFill>
        <p:spPr>
          <a:xfrm>
            <a:off x="7804354" y="1484671"/>
            <a:ext cx="4129549" cy="46461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0803319-FE67-C4AD-D884-519618840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588836" y="4862140"/>
            <a:ext cx="1875996" cy="187599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2BB605E-3688-0573-4440-7C916C2A8C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714" t="30388" r="28590" b="23010"/>
          <a:stretch/>
        </p:blipFill>
        <p:spPr>
          <a:xfrm>
            <a:off x="4197328" y="1484671"/>
            <a:ext cx="2659013" cy="319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78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B926CC10-930B-8D33-F618-A6BC24690B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03" y="365125"/>
            <a:ext cx="10773697" cy="1325563"/>
          </a:xfrm>
        </p:spPr>
        <p:txBody>
          <a:bodyPr/>
          <a:lstStyle/>
          <a:p>
            <a:pPr algn="ctr"/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And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goes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to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conferences</a:t>
            </a:r>
            <a:endParaRPr lang="cs-CZ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10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32C4FC1-7066-72FD-C2C2-E39C00D02C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" t="25732" b="14927"/>
          <a:stretch/>
        </p:blipFill>
        <p:spPr>
          <a:xfrm>
            <a:off x="4742795" y="1289693"/>
            <a:ext cx="2706411" cy="2143048"/>
          </a:xfrm>
          <a:prstGeom prst="rect">
            <a:avLst/>
          </a:prstGeom>
        </p:spPr>
      </p:pic>
      <p:pic>
        <p:nvPicPr>
          <p:cNvPr id="4" name="Obrázek 3" descr="Obsah obrázku osoba, Lidská tvář, oblečení, muž&#10;&#10;Popis byl vytvořen automaticky">
            <a:extLst>
              <a:ext uri="{FF2B5EF4-FFF2-40B4-BE49-F238E27FC236}">
                <a16:creationId xmlns:a16="http://schemas.microsoft.com/office/drawing/2014/main" id="{0447A638-015E-CE87-6C66-65601008D0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0" t="26667"/>
          <a:stretch/>
        </p:blipFill>
        <p:spPr>
          <a:xfrm>
            <a:off x="2422187" y="3460029"/>
            <a:ext cx="7347626" cy="337068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8E4DAA0-BCD0-9E60-BEC7-F5FD82AE66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565"/>
          <a:stretch/>
        </p:blipFill>
        <p:spPr>
          <a:xfrm>
            <a:off x="165601" y="1289693"/>
            <a:ext cx="2739325" cy="330306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D6E78A2-3BC5-2374-5D70-855C341142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927" b="7315"/>
          <a:stretch/>
        </p:blipFill>
        <p:spPr>
          <a:xfrm>
            <a:off x="9287075" y="1289693"/>
            <a:ext cx="2646827" cy="27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0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079E6B5-0410-C2C1-5E72-0DAF965AA5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-5836"/>
            <a:ext cx="12192000" cy="686371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202774A-16B7-D1E9-B27C-5E1CAE2F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4793" y="997428"/>
            <a:ext cx="6782414" cy="4863144"/>
          </a:xfrm>
        </p:spPr>
        <p:txBody>
          <a:bodyPr/>
          <a:lstStyle/>
          <a:p>
            <a:pPr algn="ctr"/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Olaf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is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good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student.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Be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like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latin typeface="Algerian" panose="04020705040A02060702" pitchFamily="82" charset="0"/>
              </a:rPr>
              <a:t>olaf</a:t>
            </a:r>
            <a:r>
              <a:rPr lang="cs-CZ" dirty="0">
                <a:solidFill>
                  <a:srgbClr val="002060"/>
                </a:solidFill>
                <a:latin typeface="Algerian" panose="04020705040A02060702" pitchFamily="82" charset="0"/>
              </a:rPr>
              <a:t>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7FF12-0BB9-0B46-14B5-CEBDC8C0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210B-3FAC-406E-A4B0-EFCE33E5D838}" type="slidenum">
              <a:rPr lang="cs-CZ" smtClean="0">
                <a:solidFill>
                  <a:srgbClr val="002060"/>
                </a:solidFill>
              </a:rPr>
              <a:t>11</a:t>
            </a:fld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D78CC9E-95ED-1ADA-776E-5EB1967A5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7207" y="1268610"/>
            <a:ext cx="2095500" cy="431482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419D1C3-9B67-BC1B-2BF1-F30E21EFCF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94" t="4301" r="22855" b="1990"/>
          <a:stretch/>
        </p:blipFill>
        <p:spPr>
          <a:xfrm>
            <a:off x="455665" y="1268610"/>
            <a:ext cx="2249128" cy="472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5165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225</TotalTime>
  <Words>77</Words>
  <Application>Microsoft Office PowerPoint</Application>
  <PresentationFormat>Širokoúhlá obrazovka</PresentationFormat>
  <Paragraphs>23</Paragraphs>
  <Slides>11</Slides>
  <Notes>0</Notes>
  <HiddenSlides>0</HiddenSlides>
  <MMClips>1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Algerian</vt:lpstr>
      <vt:lpstr>Arial</vt:lpstr>
      <vt:lpstr>Calibri</vt:lpstr>
      <vt:lpstr>Calibri Light</vt:lpstr>
      <vt:lpstr>Motiv Office</vt:lpstr>
      <vt:lpstr>CS ChemDraw Drawing</vt:lpstr>
      <vt:lpstr>Olaf – mascot of Hyde Park</vt:lpstr>
      <vt:lpstr>New member of our group</vt:lpstr>
      <vt:lpstr>Olaf and his work hours</vt:lpstr>
      <vt:lpstr>Knows everything about all devices</vt:lpstr>
      <vt:lpstr>Knows everything about all devices</vt:lpstr>
      <vt:lpstr>And teaches in laboratory</vt:lpstr>
      <vt:lpstr>Some Things, he Just doesn‘t like…</vt:lpstr>
      <vt:lpstr>He Knows how to clean…</vt:lpstr>
      <vt:lpstr>But also how to celebrate!</vt:lpstr>
      <vt:lpstr>And goes to conferences</vt:lpstr>
      <vt:lpstr>Olaf is good student. Be like olaf.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Olaf – mascot of Hyde Park</dc:title>
  <dc:creator>Sponar Rostislav</dc:creator>
  <cp:lastModifiedBy>Sponar Rostislav</cp:lastModifiedBy>
  <cp:revision>1</cp:revision>
  <dcterms:created xsi:type="dcterms:W3CDTF">2023-12-19T19:22:37Z</dcterms:created>
  <dcterms:modified xsi:type="dcterms:W3CDTF">2023-12-20T13:50:02Z</dcterms:modified>
</cp:coreProperties>
</file>